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59" r:id="rId4"/>
    <p:sldId id="267" r:id="rId5"/>
    <p:sldId id="260" r:id="rId6"/>
    <p:sldId id="261" r:id="rId7"/>
    <p:sldId id="262" r:id="rId8"/>
    <p:sldId id="266" r:id="rId9"/>
    <p:sldId id="263" r:id="rId10"/>
    <p:sldId id="264" r:id="rId11"/>
    <p:sldId id="268" r:id="rId12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9" autoAdjust="0"/>
  </p:normalViewPr>
  <p:slideViewPr>
    <p:cSldViewPr snapToGrid="0">
      <p:cViewPr varScale="1">
        <p:scale>
          <a:sx n="82" d="100"/>
          <a:sy n="82" d="100"/>
        </p:scale>
        <p:origin x="-91" y="-3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16183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2e3e7cd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2e3e7cd_1_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25989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fd3cb7ae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fd3cb7ae4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4612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4400e73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4400e736_2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8767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fd3cb7ae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fd3cb7ae4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388636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9c40d9f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9c40d9f9_0_2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75564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fd3cb7ae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fd3cb7ae4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46637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fd3cb7ae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fd3cb7ae4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86336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fd3cb7ae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fd3cb7ae4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608542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fd3cb7ae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fd3cb7ae4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59662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fd3cb7ae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fd3cb7ae4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22276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i/jj2BtrFXyZz-_g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hello@raster.ru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raster.ru/sho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.lezhnina@mail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byt@ema.su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ema.su/catalo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gor_belkevich@mail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5" descr="Белое облако на фоне сине-черного звездного неба"/>
          <p:cNvPicPr preferRelativeResize="0"/>
          <p:nvPr/>
        </p:nvPicPr>
        <p:blipFill rotWithShape="1">
          <a:blip r:embed="rId3">
            <a:alphaModFix/>
          </a:blip>
          <a:srcRect r="1719" b="17067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 smtClean="0"/>
              <a:t>Дозирующие системы </a:t>
            </a:r>
            <a:r>
              <a:rPr lang="ru" sz="4000" dirty="0"/>
              <a:t>для </a:t>
            </a:r>
            <a:r>
              <a:rPr lang="ru" sz="4000" dirty="0" smtClean="0"/>
              <a:t>антисептиков и бактерицидные облучатели</a:t>
            </a:r>
            <a:endParaRPr sz="4000" dirty="0"/>
          </a:p>
        </p:txBody>
      </p:sp>
      <p:sp>
        <p:nvSpPr>
          <p:cNvPr id="106" name="Google Shape;106;p25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Министерство промышленности и науки </a:t>
            </a:r>
            <a:br>
              <a:rPr lang="ru"/>
            </a:br>
            <a:r>
              <a:rPr lang="ru"/>
              <a:t>Свердловской области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ubTitle" idx="1"/>
          </p:nvPr>
        </p:nvSpPr>
        <p:spPr>
          <a:xfrm>
            <a:off x="510450" y="4370773"/>
            <a:ext cx="81231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minprom@egov66.ru</a:t>
            </a:r>
            <a:endParaRPr sz="1800"/>
          </a:p>
        </p:txBody>
      </p:sp>
      <p:cxnSp>
        <p:nvCxnSpPr>
          <p:cNvPr id="108" name="Google Shape;108;p25"/>
          <p:cNvCxnSpPr/>
          <p:nvPr/>
        </p:nvCxnSpPr>
        <p:spPr>
          <a:xfrm>
            <a:off x="615150" y="2998025"/>
            <a:ext cx="500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4084500" cy="1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Компания</a:t>
            </a:r>
            <a:r>
              <a:rPr lang="ru" sz="2400" dirty="0"/>
              <a:t/>
            </a:r>
            <a:br>
              <a:rPr lang="ru" sz="2400" dirty="0"/>
            </a:br>
            <a:r>
              <a:rPr lang="ru" sz="3600" dirty="0" smtClean="0"/>
              <a:t>АСТА</a:t>
            </a:r>
            <a:endParaRPr sz="3600" dirty="0"/>
          </a:p>
        </p:txBody>
      </p:sp>
      <p:sp>
        <p:nvSpPr>
          <p:cNvPr id="140" name="Google Shape;140;p30"/>
          <p:cNvSpPr txBox="1">
            <a:spLocks noGrp="1"/>
          </p:cNvSpPr>
          <p:nvPr>
            <p:ph type="body" idx="4294967295"/>
          </p:nvPr>
        </p:nvSpPr>
        <p:spPr>
          <a:xfrm>
            <a:off x="311699" y="1347050"/>
            <a:ext cx="4374601" cy="27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Предприятием представлена линейка бактерицидных облучателей (ламп) </a:t>
            </a:r>
            <a:br>
              <a:rPr lang="ru" sz="16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6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и облучателей-рециркуляторов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Заказ</a:t>
            </a:r>
            <a:r>
              <a:rPr lang="ru-RU" sz="1600" b="1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ru-RU" sz="16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+7 </a:t>
            </a:r>
            <a:r>
              <a:rPr lang="ru-RU" sz="16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(965) </a:t>
            </a:r>
            <a:r>
              <a:rPr lang="ru-RU" sz="16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522-02-35, </a:t>
            </a:r>
            <a:r>
              <a:rPr lang="ru-RU" sz="1600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info@pit-start.ru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sz="1400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3190" y="2608328"/>
            <a:ext cx="3174007" cy="19666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82911" y="-369847"/>
            <a:ext cx="1240881" cy="432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4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543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/>
              <a:t>В Свердловской области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/>
              <a:t>организовано производство востребованных дозирующих систем для </a:t>
            </a:r>
            <a:r>
              <a:rPr lang="ru" sz="4000" dirty="0" smtClean="0"/>
              <a:t>антисептиков </a:t>
            </a:r>
            <a:br>
              <a:rPr lang="ru" sz="4000" dirty="0" smtClean="0"/>
            </a:br>
            <a:r>
              <a:rPr lang="ru" sz="4000" dirty="0" smtClean="0"/>
              <a:t>и бактерицидных облучателей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title" idx="4294967295"/>
          </p:nvPr>
        </p:nvSpPr>
        <p:spPr>
          <a:xfrm>
            <a:off x="311699" y="445025"/>
            <a:ext cx="6848859" cy="1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800" b="1" dirty="0" smtClean="0">
                <a:solidFill>
                  <a:srgbClr val="FF0000"/>
                </a:solidFill>
              </a:rPr>
              <a:t>*</a:t>
            </a:r>
            <a:r>
              <a:rPr lang="ru" sz="7200" b="1" dirty="0" smtClean="0"/>
              <a:t>ДОЗАТОРЫ</a:t>
            </a:r>
            <a:endParaRPr sz="13800" b="1" dirty="0"/>
          </a:p>
        </p:txBody>
      </p:sp>
    </p:spTree>
    <p:extLst>
      <p:ext uri="{BB962C8B-B14F-4D97-AF65-F5344CB8AC3E}">
        <p14:creationId xmlns:p14="http://schemas.microsoft.com/office/powerpoint/2010/main" xmlns="" val="35290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4084500" cy="1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/>
              <a:t>Компания</a:t>
            </a:r>
            <a:r>
              <a:rPr lang="ru" sz="2400" dirty="0"/>
              <a:t/>
            </a:r>
            <a:br>
              <a:rPr lang="ru" sz="2400" dirty="0"/>
            </a:br>
            <a:r>
              <a:rPr lang="ru" sz="3600" dirty="0"/>
              <a:t>АСТА</a:t>
            </a:r>
            <a:endParaRPr sz="3600" dirty="0"/>
          </a:p>
        </p:txBody>
      </p:sp>
      <p:sp>
        <p:nvSpPr>
          <p:cNvPr id="131" name="Google Shape;131;p29"/>
          <p:cNvSpPr txBox="1">
            <a:spLocks noGrp="1"/>
          </p:cNvSpPr>
          <p:nvPr>
            <p:ph type="body" idx="4294967295"/>
          </p:nvPr>
        </p:nvSpPr>
        <p:spPr>
          <a:xfrm>
            <a:off x="311699" y="1344309"/>
            <a:ext cx="4720789" cy="27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Диспенсер </a:t>
            </a:r>
            <a:r>
              <a:rPr lang="ru" sz="1200" b="1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«Vipra 5DA</a:t>
            </a:r>
            <a:r>
              <a:rPr lang="ru" sz="12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» - новый </a:t>
            </a:r>
            <a:r>
              <a:rPr lang="ru" sz="12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продукт </a:t>
            </a:r>
            <a:br>
              <a:rPr lang="ru" sz="12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ru" sz="12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сфере гигиенических средств для рук. </a:t>
            </a:r>
            <a:endParaRPr lang="ru" sz="1200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200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Разработан </a:t>
            </a:r>
            <a:r>
              <a:rPr lang="ru" sz="12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для общественных мест с большим потоком людей, где необходима </a:t>
            </a:r>
            <a:r>
              <a:rPr lang="ru" sz="1200" b="1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быстрая</a:t>
            </a:r>
            <a:r>
              <a:rPr lang="ru" sz="12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гигиена для рук </a:t>
            </a:r>
            <a:r>
              <a:rPr lang="ru" sz="1200" b="1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без </a:t>
            </a:r>
            <a:r>
              <a:rPr lang="ru" sz="1200" b="1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касания</a:t>
            </a:r>
            <a:r>
              <a:rPr lang="ru" sz="12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ru" sz="12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дозаторе используется </a:t>
            </a:r>
            <a:r>
              <a:rPr lang="ru" sz="1200" b="1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сенсорный датчик</a:t>
            </a:r>
            <a:r>
              <a:rPr lang="ru" sz="12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ru" sz="1200" b="1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автоматическая подача</a:t>
            </a:r>
            <a:r>
              <a:rPr lang="ru" sz="12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средства, что позволяет максимально сохранить гигиеничность процесса обработки рук</a:t>
            </a:r>
            <a:r>
              <a:rPr lang="ru" sz="12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Также компанией представлена линейка </a:t>
            </a:r>
            <a:r>
              <a:rPr lang="ru" sz="1200" b="1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локтевых дозаторов</a:t>
            </a:r>
            <a:r>
              <a:rPr lang="ru" sz="12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Заказ:</a:t>
            </a:r>
            <a:r>
              <a:rPr lang="ru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+7 </a:t>
            </a:r>
            <a:r>
              <a:rPr lang="ru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(965) </a:t>
            </a:r>
            <a:r>
              <a:rPr lang="ru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522-02-35, </a:t>
            </a:r>
            <a:r>
              <a:rPr lang="ru" sz="1400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info@pit-start.ru</a:t>
            </a:r>
            <a:endParaRPr sz="1400" u="sng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 i="1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Паспорт изделия с характеристиками:</a:t>
            </a:r>
            <a:endParaRPr sz="1000" i="1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</a:t>
            </a:r>
            <a:r>
              <a:rPr lang="ru" sz="1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://yadi.sk/i/jj2BtrFXyZz-_g</a:t>
            </a:r>
            <a:endParaRPr sz="1000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32" name="Google Shape;132;p29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7243078" y="624019"/>
            <a:ext cx="1384839" cy="183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9"/>
          <p:cNvPicPr preferRelativeResize="0"/>
          <p:nvPr/>
        </p:nvPicPr>
        <p:blipFill rotWithShape="1">
          <a:blip r:embed="rId5" cstate="screen">
            <a:alphaModFix/>
          </a:blip>
          <a:srcRect/>
          <a:stretch/>
        </p:blipFill>
        <p:spPr>
          <a:xfrm>
            <a:off x="5231472" y="624019"/>
            <a:ext cx="1965315" cy="2342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9"/>
          <p:cNvPicPr preferRelativeResize="0"/>
          <p:nvPr/>
        </p:nvPicPr>
        <p:blipFill rotWithShape="1">
          <a:blip r:embed="rId6" cstate="screen">
            <a:alphaModFix/>
          </a:blip>
          <a:srcRect/>
          <a:stretch/>
        </p:blipFill>
        <p:spPr>
          <a:xfrm>
            <a:off x="5231474" y="3072654"/>
            <a:ext cx="1965314" cy="148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3078" y="2532902"/>
            <a:ext cx="1384839" cy="2026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4084500" cy="1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Компания</a:t>
            </a:r>
            <a:r>
              <a:rPr lang="ru" sz="2400"/>
              <a:t/>
            </a:r>
            <a:br>
              <a:rPr lang="ru" sz="2400"/>
            </a:br>
            <a:r>
              <a:rPr lang="ru" sz="3600"/>
              <a:t>РАСТЕР</a:t>
            </a:r>
            <a:endParaRPr sz="3600"/>
          </a:p>
        </p:txBody>
      </p:sp>
      <p:sp>
        <p:nvSpPr>
          <p:cNvPr id="140" name="Google Shape;140;p30"/>
          <p:cNvSpPr txBox="1">
            <a:spLocks noGrp="1"/>
          </p:cNvSpPr>
          <p:nvPr>
            <p:ph type="body" idx="4294967295"/>
          </p:nvPr>
        </p:nvSpPr>
        <p:spPr>
          <a:xfrm>
            <a:off x="311700" y="1347050"/>
            <a:ext cx="4084500" cy="27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универсальные, </a:t>
            </a:r>
            <a:r>
              <a:rPr lang="ru" sz="1400" b="1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прочные</a:t>
            </a:r>
            <a:r>
              <a:rPr lang="ru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дозаторы для жидкого мыла и кожных антисептиков;</a:t>
            </a:r>
            <a:endParaRPr sz="1400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устройства для подачи средств из </a:t>
            </a:r>
            <a:r>
              <a:rPr lang="ru" sz="1400" b="1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литровых пластмассовых бутылок</a:t>
            </a:r>
            <a:r>
              <a:rPr lang="ru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для мытья или дезинфекции рук медицинского персонала;</a:t>
            </a:r>
            <a:endParaRPr sz="1400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держатели</a:t>
            </a:r>
            <a:r>
              <a:rPr lang="ru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флаконов универсальные.</a:t>
            </a:r>
            <a:endParaRPr sz="1400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Предприятием также выпускается широкая линейка </a:t>
            </a:r>
            <a:r>
              <a:rPr lang="ru" sz="1400" b="1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дезинфицирующих</a:t>
            </a:r>
            <a:r>
              <a:rPr lang="ru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средств.</a:t>
            </a:r>
            <a:endParaRPr sz="1400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Заказ: </a:t>
            </a:r>
            <a:r>
              <a:rPr lang="ru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+7 </a:t>
            </a:r>
            <a:r>
              <a:rPr lang="ru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(343) </a:t>
            </a:r>
            <a:r>
              <a:rPr lang="ru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380-49-80, </a:t>
            </a:r>
            <a:r>
              <a:rPr lang="ru" sz="1400" u="sng" dirty="0">
                <a:solidFill>
                  <a:srgbClr val="2B2A29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hello@raster.ru</a:t>
            </a:r>
            <a:endParaRPr sz="1400" u="sng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 i="1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Подробный каталог с характеристиками:</a:t>
            </a:r>
            <a:endParaRPr sz="1000" i="1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http://www.raster.ru/shop</a:t>
            </a:r>
            <a:endParaRPr sz="1000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41" name="Google Shape;141;p30"/>
          <p:cNvPicPr preferRelativeResize="0"/>
          <p:nvPr/>
        </p:nvPicPr>
        <p:blipFill rotWithShape="1">
          <a:blip r:embed="rId5">
            <a:alphaModFix/>
          </a:blip>
          <a:srcRect l="16848" r="14014"/>
          <a:stretch/>
        </p:blipFill>
        <p:spPr>
          <a:xfrm>
            <a:off x="5077263" y="221588"/>
            <a:ext cx="1596000" cy="230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0"/>
          <p:cNvPicPr preferRelativeResize="0"/>
          <p:nvPr/>
        </p:nvPicPr>
        <p:blipFill rotWithShape="1">
          <a:blip r:embed="rId6">
            <a:alphaModFix/>
          </a:blip>
          <a:srcRect l="20184" r="13595"/>
          <a:stretch/>
        </p:blipFill>
        <p:spPr>
          <a:xfrm>
            <a:off x="6836350" y="2530000"/>
            <a:ext cx="1596004" cy="24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5102" y="2620750"/>
            <a:ext cx="1365434" cy="23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20400" y="221600"/>
            <a:ext cx="1298104" cy="23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4084500" cy="1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Производственная компания</a:t>
            </a:r>
            <a:r>
              <a:rPr lang="ru" sz="2400" dirty="0"/>
              <a:t/>
            </a:r>
            <a:br>
              <a:rPr lang="ru" sz="2400" dirty="0"/>
            </a:br>
            <a:r>
              <a:rPr lang="ru" sz="3600" dirty="0" smtClean="0"/>
              <a:t>ЛИГА РЕКЛАМЫ</a:t>
            </a:r>
            <a:endParaRPr sz="3600" dirty="0"/>
          </a:p>
        </p:txBody>
      </p:sp>
      <p:sp>
        <p:nvSpPr>
          <p:cNvPr id="140" name="Google Shape;140;p30"/>
          <p:cNvSpPr txBox="1">
            <a:spLocks noGrp="1"/>
          </p:cNvSpPr>
          <p:nvPr>
            <p:ph type="body" idx="4294967295"/>
          </p:nvPr>
        </p:nvSpPr>
        <p:spPr>
          <a:xfrm>
            <a:off x="311699" y="1347050"/>
            <a:ext cx="4374601" cy="27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Предприятием выпускается линейка</a:t>
            </a:r>
            <a:r>
              <a:rPr lang="en-US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бесконтактных дезинфекторов для рук </a:t>
            </a:r>
            <a:br>
              <a:rPr lang="ru-RU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с функцией измерения температуры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Заказ</a:t>
            </a:r>
            <a:r>
              <a:rPr lang="ru" sz="1400" b="1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+7 </a:t>
            </a:r>
            <a:r>
              <a:rPr lang="ru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(912) 242-13-59,</a:t>
            </a:r>
            <a:r>
              <a:rPr lang="en-US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elena.lezhnina@mail.ru</a:t>
            </a:r>
            <a:endParaRPr lang="ru-RU" sz="1400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 i="1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Подробный каталог с характеристиками:</a:t>
            </a:r>
            <a:endParaRPr sz="1000" i="1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en-US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https://yadi.sk/i/nJjnLrv5rbtiKA</a:t>
            </a:r>
            <a:endParaRPr sz="1400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0720" y="0"/>
            <a:ext cx="435485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8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title" idx="4294967295"/>
          </p:nvPr>
        </p:nvSpPr>
        <p:spPr>
          <a:xfrm>
            <a:off x="311698" y="445025"/>
            <a:ext cx="7749813" cy="1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800" b="1" dirty="0" smtClean="0">
                <a:solidFill>
                  <a:srgbClr val="FF0000"/>
                </a:solidFill>
              </a:rPr>
              <a:t>*</a:t>
            </a:r>
            <a:r>
              <a:rPr lang="ru" sz="7200" b="1" dirty="0" smtClean="0"/>
              <a:t>ОБЛУЧАТЕЛИ</a:t>
            </a:r>
            <a:endParaRPr sz="7200" b="1" dirty="0"/>
          </a:p>
        </p:txBody>
      </p:sp>
    </p:spTree>
    <p:extLst>
      <p:ext uri="{BB962C8B-B14F-4D97-AF65-F5344CB8AC3E}">
        <p14:creationId xmlns:p14="http://schemas.microsoft.com/office/powerpoint/2010/main" xmlns="" val="37658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4084500" cy="1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Завод</a:t>
            </a:r>
            <a:r>
              <a:rPr lang="ru" sz="2400" dirty="0"/>
              <a:t/>
            </a:r>
            <a:br>
              <a:rPr lang="ru" sz="2400" dirty="0"/>
            </a:br>
            <a:r>
              <a:rPr lang="ru" sz="3600" dirty="0" smtClean="0"/>
              <a:t>ЭМА</a:t>
            </a:r>
            <a:endParaRPr sz="3600" dirty="0"/>
          </a:p>
        </p:txBody>
      </p:sp>
      <p:sp>
        <p:nvSpPr>
          <p:cNvPr id="140" name="Google Shape;140;p30"/>
          <p:cNvSpPr txBox="1">
            <a:spLocks noGrp="1"/>
          </p:cNvSpPr>
          <p:nvPr>
            <p:ph type="body" idx="4294967295"/>
          </p:nvPr>
        </p:nvSpPr>
        <p:spPr>
          <a:xfrm>
            <a:off x="311699" y="1347050"/>
            <a:ext cx="4374601" cy="27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Предприятием выпускается </a:t>
            </a:r>
            <a:r>
              <a:rPr lang="ru-RU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широкая </a:t>
            </a:r>
            <a:r>
              <a:rPr lang="ru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линейка бактерицидных облучателей (ламп) </a:t>
            </a:r>
            <a:br>
              <a:rPr lang="ru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и облучателей-рециркуляторов как передвижных, так и стационарны</a:t>
            </a:r>
            <a:r>
              <a:rPr lang="ru-RU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х</a:t>
            </a:r>
            <a:endParaRPr lang="en-US" sz="1400" b="1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Заказ</a:t>
            </a:r>
            <a:r>
              <a:rPr lang="ru" sz="1400" b="1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ru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(800) 100-73-44,</a:t>
            </a:r>
            <a:r>
              <a:rPr lang="en-US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sbyt@ema.su</a:t>
            </a:r>
            <a:r>
              <a:rPr lang="en-US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1400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sz="1400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 i="1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Подробный каталог с характеристиками:</a:t>
            </a:r>
            <a:endParaRPr sz="1000" i="1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en-US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https://ema.su/catalog</a:t>
            </a:r>
            <a:r>
              <a:rPr lang="en-US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/</a:t>
            </a:r>
            <a:r>
              <a:rPr lang="ru-RU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26" name="Picture 2" descr="C:\Users\a.evdokimov\Desktop\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2143" y="2235013"/>
            <a:ext cx="2505015" cy="245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evdokimov\Desktop\1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6782" y="213231"/>
            <a:ext cx="4540755" cy="195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.evdokimov\Desktop\2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7304" y="223501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23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4084500" cy="1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Компания</a:t>
            </a:r>
            <a:r>
              <a:rPr lang="ru" sz="2400" dirty="0" smtClean="0"/>
              <a:t/>
            </a:r>
            <a:br>
              <a:rPr lang="ru" sz="2400" dirty="0" smtClean="0"/>
            </a:br>
            <a:r>
              <a:rPr lang="ru" sz="3600" dirty="0" smtClean="0"/>
              <a:t>ГАЛАСТРОЙ</a:t>
            </a:r>
            <a:endParaRPr sz="3600" dirty="0"/>
          </a:p>
        </p:txBody>
      </p:sp>
      <p:sp>
        <p:nvSpPr>
          <p:cNvPr id="140" name="Google Shape;140;p30"/>
          <p:cNvSpPr txBox="1">
            <a:spLocks noGrp="1"/>
          </p:cNvSpPr>
          <p:nvPr>
            <p:ph type="body" idx="4294967295"/>
          </p:nvPr>
        </p:nvSpPr>
        <p:spPr>
          <a:xfrm>
            <a:off x="311699" y="1347050"/>
            <a:ext cx="4374601" cy="32316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Компанией освоен выпуск стационарных облучателей-рециркуляторов, в том числе </a:t>
            </a:r>
            <a:br>
              <a:rPr lang="ru" sz="16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6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на 12 вольт для использования в автомобиле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ru" sz="1600" b="1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Заказ:</a:t>
            </a:r>
            <a:r>
              <a:rPr lang="ru-RU" sz="16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dirty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8 (</a:t>
            </a:r>
            <a:r>
              <a:rPr lang="ru-RU" sz="16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965) 534-25-29, </a:t>
            </a:r>
            <a:r>
              <a:rPr lang="en-US" sz="16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igor_belkevich@mail.ru</a:t>
            </a:r>
            <a:r>
              <a:rPr lang="ru-RU" sz="16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600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 smtClean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rgbClr val="2B2A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2B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111" y="178688"/>
            <a:ext cx="4117324" cy="231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111" y="2639505"/>
            <a:ext cx="4117324" cy="231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20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132</Words>
  <Application>Microsoft Office PowerPoint</Application>
  <PresentationFormat>Экран (16:9)</PresentationFormat>
  <Paragraphs>57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Simple Light</vt:lpstr>
      <vt:lpstr>Spearmint</vt:lpstr>
      <vt:lpstr>Дозирующие системы для антисептиков и бактерицидные облучатели</vt:lpstr>
      <vt:lpstr>В Свердловской области организовано производство востребованных дозирующих систем для антисептиков  и бактерицидных облучателей</vt:lpstr>
      <vt:lpstr>*ДОЗАТОРЫ</vt:lpstr>
      <vt:lpstr>Компания АСТА</vt:lpstr>
      <vt:lpstr>Компания РАСТЕР</vt:lpstr>
      <vt:lpstr>Производственная компания ЛИГА РЕКЛАМЫ</vt:lpstr>
      <vt:lpstr>*ОБЛУЧАТЕЛИ</vt:lpstr>
      <vt:lpstr>Завод ЭМА</vt:lpstr>
      <vt:lpstr>Компания ГАЛАСТРОЙ</vt:lpstr>
      <vt:lpstr>Компания АСТА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Производство дозирующих систем для антисептиков</dc:title>
  <dc:creator>Немцева Анжелика Александровна</dc:creator>
  <cp:lastModifiedBy>USER</cp:lastModifiedBy>
  <cp:revision>21</cp:revision>
  <cp:lastPrinted>2020-05-06T10:04:55Z</cp:lastPrinted>
  <dcterms:modified xsi:type="dcterms:W3CDTF">2020-05-07T06:29:33Z</dcterms:modified>
</cp:coreProperties>
</file>