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quickStyle3.xml" ContentType="application/vnd.openxmlformats-officedocument.drawingml.diagramStyle+xml"/>
  <Override PartName="/ppt/diagrams/data1.xml" ContentType="application/vnd.openxmlformats-officedocument.drawingml.diagramData+xml"/>
  <Override PartName="/ppt/diagrams/quickStyle9.xml" ContentType="application/vnd.openxmlformats-officedocument.drawingml.diagramStyle+xml"/>
  <Override PartName="/ppt/diagrams/data7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4.xml" ContentType="application/vnd.openxmlformats-officedocument.drawingml.diagramStyl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ata8.xml" ContentType="application/vnd.openxmlformats-officedocument.drawingml.diagramData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ata3.xml" ContentType="application/vnd.openxmlformats-officedocument.drawingml.diagramData+xml"/>
  <Override PartName="/ppt/diagrams/quickStyle5.xml" ContentType="application/vnd.openxmlformats-officedocument.drawingml.diagramStyle+xml"/>
  <Override PartName="/ppt/diagrams/layout3.xml" ContentType="application/vnd.openxmlformats-officedocument.drawingml.diagramLayout+xml"/>
  <Override PartName="/ppt/diagrams/data9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diagrams/quickStyle6.xml" ContentType="application/vnd.openxmlformats-officedocument.drawingml.diagramStyle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quickStyle7.xml" ContentType="application/vnd.openxmlformats-officedocument.drawingml.diagramStyle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data6.xml" ContentType="application/vnd.openxmlformats-officedocument.drawingml.diagramData+xml"/>
  <Override PartName="/ppt/diagrams/quickStyle8.xml" ContentType="application/vnd.openxmlformats-officedocument.drawingml.diagramStyle+xml"/>
  <Override PartName="/ppt/diagrams/layout6.xml" ContentType="application/vnd.openxmlformats-officedocument.drawingml.diagramLayou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layout7.xml" ContentType="application/vnd.openxmlformats-officedocument.drawingml.diagramLayout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layout8.xml" ContentType="application/vnd.openxmlformats-officedocument.drawingml.diagramLayout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9.xml" ContentType="application/vnd.openxmlformats-officedocument.drawingml.diagramLayout+xml"/>
  <Override PartName="/ppt/diagrams/colors9.xml" ContentType="application/vnd.openxmlformats-officedocument.drawingml.diagramColors+xml"/>
  <Override PartName="/ppt/diagrams/data10.xml" ContentType="application/vnd.openxmlformats-officedocument.drawingml.diagramData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1.xml" ContentType="application/vnd.ms-office.drawingml.diagramDrawing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2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_rels/drawing6.xml.rels" ContentType="application/vnd.openxmlformats-package.relationships+xml"/>
  <Override PartName="/ppt/diagrams/_rels/data6.xml.rels" ContentType="application/vnd.openxmlformats-package.relationship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OOXDiagramDataRels6_0.png" ContentType="image/png"/>
  <Override PartName="/ppt/media/OOXDiagramDataRels6_1.jfif" ContentType="image/jfif"/>
  <Override PartName="/ppt/media/OOXDiagramDataRels6_4.jpg" ContentType="image/jpg"/>
  <Override PartName="/ppt/media/OOXDiagramDataRels6_2.png" ContentType="image/png"/>
  <Override PartName="/ppt/media/OOXDiagramDataRels6_3.jpg" ContentType="image/jpg"/>
  <Override PartName="/ppt/media/OOXDiagramDrawingRels6_0.png" ContentType="image/png"/>
  <Override PartName="/ppt/media/OOXDiagramDrawingRels6_1.jfif" ContentType="image/jfif"/>
  <Override PartName="/ppt/media/OOXDiagramDrawingRels6_2.png" ContentType="image/png"/>
  <Override PartName="/ppt/media/OOXDiagramDrawingRels6_3.jpg" ContentType="image/jpg"/>
  <Override PartName="/ppt/media/OOXDiagramDrawingRels6_4.jpg" ContentType="image/jpg"/>
  <Override PartName="/ppt/notesSlides/notesSlide11.xml" ContentType="application/vnd.openxmlformats-officedocument.presentationml.notesSlide+xml"/>
  <Override PartName="/ppt/notesSlides/_rels/notesSlide1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presProps" Target="presProps.xml"/>
</Relationships>
</file>

<file path=ppt/diagrams/_rels/data6.xml.rels><?xml version="1.0" encoding="UTF-8"?>
<Relationships xmlns="http://schemas.openxmlformats.org/package/2006/relationships"><Relationship Id="rId1" Type="http://schemas.openxmlformats.org/officeDocument/2006/relationships/image" Target="../media/OOXDiagramDataRels6_0.png"/><Relationship Id="rId2" Type="http://schemas.openxmlformats.org/officeDocument/2006/relationships/image" Target="../media/OOXDiagramDataRels6_1.jfif"/><Relationship Id="rId3" Type="http://schemas.openxmlformats.org/officeDocument/2006/relationships/image" Target="../media/OOXDiagramDataRels6_2.png"/><Relationship Id="rId4" Type="http://schemas.openxmlformats.org/officeDocument/2006/relationships/image" Target="../media/OOXDiagramDataRels6_3.jpg"/><Relationship Id="rId5" Type="http://schemas.openxmlformats.org/officeDocument/2006/relationships/image" Target="../media/OOXDiagramDataRels6_4.jpg"/>
</Relationships>
</file>

<file path=ppt/diagrams/_rels/drawing6.xml.rels><?xml version="1.0" encoding="UTF-8"?>
<Relationships xmlns="http://schemas.openxmlformats.org/package/2006/relationships"><Relationship Id="rId1" Type="http://schemas.openxmlformats.org/officeDocument/2006/relationships/image" Target="../media/OOXDiagramDrawingRels6_0.png"/><Relationship Id="rId2" Type="http://schemas.openxmlformats.org/officeDocument/2006/relationships/image" Target="../media/OOXDiagramDrawingRels6_1.jfif"/><Relationship Id="rId3" Type="http://schemas.openxmlformats.org/officeDocument/2006/relationships/image" Target="../media/OOXDiagramDrawingRels6_2.png"/><Relationship Id="rId4" Type="http://schemas.openxmlformats.org/officeDocument/2006/relationships/image" Target="../media/OOXDiagramDrawingRels6_3.jpg"/><Relationship Id="rId5" Type="http://schemas.openxmlformats.org/officeDocument/2006/relationships/image" Target="../media/OOXDiagramDrawingRels6_4.jpg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31D12-5395-4A65-A88E-AAACBCFB60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9A71A-DFB3-4F5E-B926-5CCD20A88205}">
      <dgm:prSet custT="1"/>
      <dgm:spPr/>
      <dgm:t>
        <a:bodyPr/>
        <a:lstStyle/>
        <a:p>
          <a:pPr algn="ctr" rtl="0"/>
          <a:r>
            <a:rPr lang="ru-RU" sz="3200" dirty="0" smtClean="0"/>
            <a:t>ОТЧЕТ </a:t>
          </a:r>
          <a:br>
            <a:rPr lang="ru-RU" sz="3200" dirty="0" smtClean="0"/>
          </a:br>
          <a:r>
            <a:rPr lang="ru-RU" sz="3200" dirty="0" smtClean="0"/>
            <a:t>об исполнении плана мероприятий по противодействию коррупции </a:t>
          </a:r>
          <a:br>
            <a:rPr lang="ru-RU" sz="3200" dirty="0" smtClean="0"/>
          </a:br>
          <a:r>
            <a:rPr lang="ru-RU" sz="3200" dirty="0" smtClean="0"/>
            <a:t>Качканарского городского округа</a:t>
          </a:r>
          <a:br>
            <a:rPr lang="ru-RU" sz="3200" dirty="0" smtClean="0"/>
          </a:br>
          <a:r>
            <a:rPr lang="ru-RU" sz="3200" dirty="0" smtClean="0"/>
            <a:t>за 2021 год</a:t>
          </a:r>
          <a:endParaRPr lang="ru-RU" sz="3200" dirty="0"/>
        </a:p>
      </dgm:t>
    </dgm:pt>
    <dgm:pt modelId="{EA670DC4-7C76-457E-82AC-4CA929C8AC8F}" type="parTrans" cxnId="{3EB280BF-DEE4-4E6B-B1FA-2044AF871D67}">
      <dgm:prSet/>
      <dgm:spPr/>
      <dgm:t>
        <a:bodyPr/>
        <a:lstStyle/>
        <a:p>
          <a:endParaRPr lang="ru-RU"/>
        </a:p>
      </dgm:t>
    </dgm:pt>
    <dgm:pt modelId="{37617ED8-C025-457A-B159-E08754CD3DE4}" type="sibTrans" cxnId="{3EB280BF-DEE4-4E6B-B1FA-2044AF871D67}">
      <dgm:prSet/>
      <dgm:spPr/>
      <dgm:t>
        <a:bodyPr/>
        <a:lstStyle/>
        <a:p>
          <a:endParaRPr lang="ru-RU"/>
        </a:p>
      </dgm:t>
    </dgm:pt>
    <dgm:pt modelId="{A923F22A-DFA5-42D8-83A2-38AB51172434}" type="pres">
      <dgm:prSet presAssocID="{FA631D12-5395-4A65-A88E-AAACBCFB60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BE3B8C-A763-43F4-ABFE-34A2F68C5707}" type="pres">
      <dgm:prSet presAssocID="{6B09A71A-DFB3-4F5E-B926-5CCD20A88205}" presName="parentText" presStyleLbl="node1" presStyleIdx="0" presStyleCnt="1" custScaleY="4439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15D17A-BD57-4E32-A069-D23123A66D57}" type="presOf" srcId="{FA631D12-5395-4A65-A88E-AAACBCFB60A6}" destId="{A923F22A-DFA5-42D8-83A2-38AB51172434}" srcOrd="0" destOrd="0" presId="urn:microsoft.com/office/officeart/2005/8/layout/vList2"/>
    <dgm:cxn modelId="{3EB280BF-DEE4-4E6B-B1FA-2044AF871D67}" srcId="{FA631D12-5395-4A65-A88E-AAACBCFB60A6}" destId="{6B09A71A-DFB3-4F5E-B926-5CCD20A88205}" srcOrd="0" destOrd="0" parTransId="{EA670DC4-7C76-457E-82AC-4CA929C8AC8F}" sibTransId="{37617ED8-C025-457A-B159-E08754CD3DE4}"/>
    <dgm:cxn modelId="{83E7CCC0-0DA4-4D43-A6E1-A410B0ECEEFE}" type="presOf" srcId="{6B09A71A-DFB3-4F5E-B926-5CCD20A88205}" destId="{FFBE3B8C-A763-43F4-ABFE-34A2F68C5707}" srcOrd="0" destOrd="0" presId="urn:microsoft.com/office/officeart/2005/8/layout/vList2"/>
    <dgm:cxn modelId="{09941BB5-AAA0-4401-8E6B-09D7C1BBCD4B}" type="presParOf" srcId="{A923F22A-DFA5-42D8-83A2-38AB51172434}" destId="{FFBE3B8C-A763-43F4-ABFE-34A2F68C57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EC6FC8-59C5-4041-A3AB-BBF7AC5A48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79D7DF-A484-4D68-AF81-C590A769FADE}">
      <dgm:prSet phldrT="[Текст]" custT="1"/>
      <dgm:spPr/>
      <dgm:t>
        <a:bodyPr/>
        <a:lstStyle/>
        <a:p>
          <a:r>
            <a:rPr lang="ru-RU" sz="2000" dirty="0" smtClean="0"/>
            <a:t>Осуществление контроля за формированием и исполнением бюджета Качканарского городского округа</a:t>
          </a:r>
          <a:endParaRPr lang="ru-RU" sz="2000" dirty="0"/>
        </a:p>
      </dgm:t>
    </dgm:pt>
    <dgm:pt modelId="{EC37B29B-441C-4A5C-962E-7457F6581C15}" type="parTrans" cxnId="{C4BD59D3-7828-4FF4-B073-481D7E16C419}">
      <dgm:prSet/>
      <dgm:spPr/>
      <dgm:t>
        <a:bodyPr/>
        <a:lstStyle/>
        <a:p>
          <a:endParaRPr lang="ru-RU"/>
        </a:p>
      </dgm:t>
    </dgm:pt>
    <dgm:pt modelId="{CE7CE162-C53B-421F-A321-829BBB2F9C32}" type="sibTrans" cxnId="{C4BD59D3-7828-4FF4-B073-481D7E16C419}">
      <dgm:prSet/>
      <dgm:spPr/>
      <dgm:t>
        <a:bodyPr/>
        <a:lstStyle/>
        <a:p>
          <a:endParaRPr lang="ru-RU"/>
        </a:p>
      </dgm:t>
    </dgm:pt>
    <dgm:pt modelId="{8AC57869-493B-4161-8D22-0B657BB472E1}">
      <dgm:prSet phldrT="[Текст]" custT="1"/>
      <dgm:spPr/>
      <dgm:t>
        <a:bodyPr/>
        <a:lstStyle/>
        <a:p>
          <a:r>
            <a:rPr lang="ru-RU" sz="2000" dirty="0" smtClean="0"/>
            <a:t>Направление в прокуратуру г. Качканара информации о результатах контрольных мероприятий в финансовобюджетной сфере в целях выявления признаков преступлений коррупционной направленности</a:t>
          </a:r>
          <a:endParaRPr lang="ru-RU" sz="2000" dirty="0"/>
        </a:p>
      </dgm:t>
    </dgm:pt>
    <dgm:pt modelId="{80ADD04F-2596-47E3-B207-611844E3B886}" type="parTrans" cxnId="{8A3BEDBF-0014-4EDD-AA75-454711F08ADB}">
      <dgm:prSet/>
      <dgm:spPr/>
      <dgm:t>
        <a:bodyPr/>
        <a:lstStyle/>
        <a:p>
          <a:endParaRPr lang="ru-RU"/>
        </a:p>
      </dgm:t>
    </dgm:pt>
    <dgm:pt modelId="{5E4EDF1B-D4C8-4234-ADC5-19522FFC6066}" type="sibTrans" cxnId="{8A3BEDBF-0014-4EDD-AA75-454711F08ADB}">
      <dgm:prSet/>
      <dgm:spPr/>
      <dgm:t>
        <a:bodyPr/>
        <a:lstStyle/>
        <a:p>
          <a:endParaRPr lang="ru-RU"/>
        </a:p>
      </dgm:t>
    </dgm:pt>
    <dgm:pt modelId="{11A8E096-B0C2-48CA-AF99-2BE998CF09F5}">
      <dgm:prSet phldrT="[Текст]" custT="1"/>
      <dgm:spPr/>
      <dgm:t>
        <a:bodyPr/>
        <a:lstStyle/>
        <a:p>
          <a:r>
            <a:rPr lang="ru-RU" sz="2000" dirty="0" smtClean="0"/>
            <a:t>Обобщение результатов контрольных мероприятий в финансово-бюджетной сфере, подготовка информационно- аналитической справки, размещение на официальном сайте Качканарского городского округа, в сети Интернет информации о результатах проведения контрольных мероприятий и принятых мерах по устранению выявленных недостатков </a:t>
          </a:r>
          <a:endParaRPr lang="ru-RU" sz="2000" dirty="0"/>
        </a:p>
      </dgm:t>
    </dgm:pt>
    <dgm:pt modelId="{C2A05FF4-3989-4F45-A5A0-C04369ACC5C0}" type="parTrans" cxnId="{7DE1B78E-4B35-407C-99E9-AF14AF095FC0}">
      <dgm:prSet/>
      <dgm:spPr/>
      <dgm:t>
        <a:bodyPr/>
        <a:lstStyle/>
        <a:p>
          <a:endParaRPr lang="ru-RU"/>
        </a:p>
      </dgm:t>
    </dgm:pt>
    <dgm:pt modelId="{47E0B09C-F067-46C9-8C41-F64CA40EF488}" type="sibTrans" cxnId="{7DE1B78E-4B35-407C-99E9-AF14AF095FC0}">
      <dgm:prSet/>
      <dgm:spPr/>
      <dgm:t>
        <a:bodyPr/>
        <a:lstStyle/>
        <a:p>
          <a:endParaRPr lang="ru-RU"/>
        </a:p>
      </dgm:t>
    </dgm:pt>
    <dgm:pt modelId="{AD1B318A-83E5-48AB-A08F-DDC2D9177393}" type="pres">
      <dgm:prSet presAssocID="{54EC6FC8-59C5-4041-A3AB-BBF7AC5A48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BF3EA2-543F-4E10-AADF-EE451E67E175}" type="pres">
      <dgm:prSet presAssocID="{6479D7DF-A484-4D68-AF81-C590A769FA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A78C4-0D5D-4283-8A93-5A23DD25E3CF}" type="pres">
      <dgm:prSet presAssocID="{CE7CE162-C53B-421F-A321-829BBB2F9C32}" presName="spacer" presStyleCnt="0"/>
      <dgm:spPr/>
    </dgm:pt>
    <dgm:pt modelId="{D4320E5D-1DB6-4C7D-80FF-3DF733C058FC}" type="pres">
      <dgm:prSet presAssocID="{8AC57869-493B-4161-8D22-0B657BB472E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2FAA3-EF18-4B21-B40B-35540849C84E}" type="pres">
      <dgm:prSet presAssocID="{5E4EDF1B-D4C8-4234-ADC5-19522FFC6066}" presName="spacer" presStyleCnt="0"/>
      <dgm:spPr/>
    </dgm:pt>
    <dgm:pt modelId="{BFC95628-A287-411B-87A3-90D9E7B7C6B0}" type="pres">
      <dgm:prSet presAssocID="{11A8E096-B0C2-48CA-AF99-2BE998CF09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BD59D3-7828-4FF4-B073-481D7E16C419}" srcId="{54EC6FC8-59C5-4041-A3AB-BBF7AC5A481B}" destId="{6479D7DF-A484-4D68-AF81-C590A769FADE}" srcOrd="0" destOrd="0" parTransId="{EC37B29B-441C-4A5C-962E-7457F6581C15}" sibTransId="{CE7CE162-C53B-421F-A321-829BBB2F9C32}"/>
    <dgm:cxn modelId="{E489C297-0104-4002-8B72-4F0DADE38E9E}" type="presOf" srcId="{6479D7DF-A484-4D68-AF81-C590A769FADE}" destId="{56BF3EA2-543F-4E10-AADF-EE451E67E175}" srcOrd="0" destOrd="0" presId="urn:microsoft.com/office/officeart/2005/8/layout/vList2"/>
    <dgm:cxn modelId="{7DE1B78E-4B35-407C-99E9-AF14AF095FC0}" srcId="{54EC6FC8-59C5-4041-A3AB-BBF7AC5A481B}" destId="{11A8E096-B0C2-48CA-AF99-2BE998CF09F5}" srcOrd="2" destOrd="0" parTransId="{C2A05FF4-3989-4F45-A5A0-C04369ACC5C0}" sibTransId="{47E0B09C-F067-46C9-8C41-F64CA40EF488}"/>
    <dgm:cxn modelId="{7CD463F5-3B22-4B7E-8C50-982C146CD968}" type="presOf" srcId="{11A8E096-B0C2-48CA-AF99-2BE998CF09F5}" destId="{BFC95628-A287-411B-87A3-90D9E7B7C6B0}" srcOrd="0" destOrd="0" presId="urn:microsoft.com/office/officeart/2005/8/layout/vList2"/>
    <dgm:cxn modelId="{83762022-B50A-4532-B9F4-4353D6E38601}" type="presOf" srcId="{54EC6FC8-59C5-4041-A3AB-BBF7AC5A481B}" destId="{AD1B318A-83E5-48AB-A08F-DDC2D9177393}" srcOrd="0" destOrd="0" presId="urn:microsoft.com/office/officeart/2005/8/layout/vList2"/>
    <dgm:cxn modelId="{8A3BEDBF-0014-4EDD-AA75-454711F08ADB}" srcId="{54EC6FC8-59C5-4041-A3AB-BBF7AC5A481B}" destId="{8AC57869-493B-4161-8D22-0B657BB472E1}" srcOrd="1" destOrd="0" parTransId="{80ADD04F-2596-47E3-B207-611844E3B886}" sibTransId="{5E4EDF1B-D4C8-4234-ADC5-19522FFC6066}"/>
    <dgm:cxn modelId="{6CD46AC5-5C8F-4856-8E8E-E2138A09E520}" type="presOf" srcId="{8AC57869-493B-4161-8D22-0B657BB472E1}" destId="{D4320E5D-1DB6-4C7D-80FF-3DF733C058FC}" srcOrd="0" destOrd="0" presId="urn:microsoft.com/office/officeart/2005/8/layout/vList2"/>
    <dgm:cxn modelId="{B39D0A9D-5DB4-4BCE-82EF-3B7B3087DB30}" type="presParOf" srcId="{AD1B318A-83E5-48AB-A08F-DDC2D9177393}" destId="{56BF3EA2-543F-4E10-AADF-EE451E67E175}" srcOrd="0" destOrd="0" presId="urn:microsoft.com/office/officeart/2005/8/layout/vList2"/>
    <dgm:cxn modelId="{7E90A7A1-1673-4EF1-BB5F-7FD8CD7B70E3}" type="presParOf" srcId="{AD1B318A-83E5-48AB-A08F-DDC2D9177393}" destId="{FE8A78C4-0D5D-4283-8A93-5A23DD25E3CF}" srcOrd="1" destOrd="0" presId="urn:microsoft.com/office/officeart/2005/8/layout/vList2"/>
    <dgm:cxn modelId="{7B99E4FD-CC05-41FC-A15B-E6F1ECC548EF}" type="presParOf" srcId="{AD1B318A-83E5-48AB-A08F-DDC2D9177393}" destId="{D4320E5D-1DB6-4C7D-80FF-3DF733C058FC}" srcOrd="2" destOrd="0" presId="urn:microsoft.com/office/officeart/2005/8/layout/vList2"/>
    <dgm:cxn modelId="{33B7F0FB-3429-422C-B060-0B9AD4268DAF}" type="presParOf" srcId="{AD1B318A-83E5-48AB-A08F-DDC2D9177393}" destId="{8C12FAA3-EF18-4B21-B40B-35540849C84E}" srcOrd="3" destOrd="0" presId="urn:microsoft.com/office/officeart/2005/8/layout/vList2"/>
    <dgm:cxn modelId="{2CD02364-36BB-4B24-AEF3-3841A071B039}" type="presParOf" srcId="{AD1B318A-83E5-48AB-A08F-DDC2D9177393}" destId="{BFC95628-A287-411B-87A3-90D9E7B7C6B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BC84C5-48AA-4924-A558-2A562BC8A9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2FCD8B-56AC-4989-BD58-1B40E7E1236C}">
      <dgm:prSet phldrT="[Текст]" custT="1"/>
      <dgm:spPr/>
      <dgm:t>
        <a:bodyPr/>
        <a:lstStyle/>
        <a:p>
          <a:r>
            <a:rPr lang="ru-RU" sz="2400" dirty="0" smtClean="0"/>
            <a:t>Формирование и размещение на официальном сайте Российской Федерации в сети Интернет информации об осуществлении муниципальных закупок </a:t>
          </a:r>
          <a:endParaRPr lang="ru-RU" sz="2400" dirty="0"/>
        </a:p>
      </dgm:t>
    </dgm:pt>
    <dgm:pt modelId="{C30D2D1B-41BC-43E3-84A3-561565776A0E}" type="parTrans" cxnId="{264EE843-42FA-4577-8808-32D9187E4479}">
      <dgm:prSet/>
      <dgm:spPr/>
      <dgm:t>
        <a:bodyPr/>
        <a:lstStyle/>
        <a:p>
          <a:endParaRPr lang="ru-RU"/>
        </a:p>
      </dgm:t>
    </dgm:pt>
    <dgm:pt modelId="{FDAA74A1-C4D8-4652-888E-3639D9307489}" type="sibTrans" cxnId="{264EE843-42FA-4577-8808-32D9187E4479}">
      <dgm:prSet/>
      <dgm:spPr/>
      <dgm:t>
        <a:bodyPr/>
        <a:lstStyle/>
        <a:p>
          <a:endParaRPr lang="ru-RU"/>
        </a:p>
      </dgm:t>
    </dgm:pt>
    <dgm:pt modelId="{11C769EA-DA4A-47CB-91FA-140853376BD9}">
      <dgm:prSet phldrT="[Текст]" custT="1"/>
      <dgm:spPr/>
      <dgm:t>
        <a:bodyPr/>
        <a:lstStyle/>
        <a:p>
          <a:r>
            <a:rPr lang="ru-RU" sz="2400" dirty="0" smtClean="0"/>
            <a:t>Осуществление контроля в сфере закупок для обеспечения муниципальных нужд </a:t>
          </a:r>
          <a:endParaRPr lang="ru-RU" sz="2400" dirty="0"/>
        </a:p>
      </dgm:t>
    </dgm:pt>
    <dgm:pt modelId="{75170552-58A5-43C0-A00F-BE18DD5EB7D9}" type="parTrans" cxnId="{D361C6F9-AF94-4209-89E7-7600D0AAD320}">
      <dgm:prSet/>
      <dgm:spPr/>
      <dgm:t>
        <a:bodyPr/>
        <a:lstStyle/>
        <a:p>
          <a:endParaRPr lang="ru-RU"/>
        </a:p>
      </dgm:t>
    </dgm:pt>
    <dgm:pt modelId="{F69E550C-C7EE-4618-B9AC-4993F5D419F0}" type="sibTrans" cxnId="{D361C6F9-AF94-4209-89E7-7600D0AAD320}">
      <dgm:prSet/>
      <dgm:spPr/>
      <dgm:t>
        <a:bodyPr/>
        <a:lstStyle/>
        <a:p>
          <a:endParaRPr lang="ru-RU"/>
        </a:p>
      </dgm:t>
    </dgm:pt>
    <dgm:pt modelId="{9212D6C7-F61C-4A7D-9F5B-E79D3FF695C5}">
      <dgm:prSet phldrT="[Текст]" custT="1"/>
      <dgm:spPr/>
      <dgm:t>
        <a:bodyPr/>
        <a:lstStyle/>
        <a:p>
          <a:r>
            <a:rPr lang="ru-RU" sz="2400" dirty="0" smtClean="0"/>
            <a:t>Организация повышения квалификации специалистов контрактных служб, занимающихся размещением заказов на поставки товаров, выполнение работ, оказание услуг для муниципальных нужд</a:t>
          </a:r>
          <a:endParaRPr lang="ru-RU" sz="2400" dirty="0"/>
        </a:p>
      </dgm:t>
    </dgm:pt>
    <dgm:pt modelId="{9C8EA2A7-D53E-415D-908E-BDE4FCC62FC4}" type="parTrans" cxnId="{79322871-1478-488A-95B7-7262A0EBA370}">
      <dgm:prSet/>
      <dgm:spPr/>
      <dgm:t>
        <a:bodyPr/>
        <a:lstStyle/>
        <a:p>
          <a:endParaRPr lang="ru-RU"/>
        </a:p>
      </dgm:t>
    </dgm:pt>
    <dgm:pt modelId="{90496460-0E07-470E-A4C8-584AEB8745C4}" type="sibTrans" cxnId="{79322871-1478-488A-95B7-7262A0EBA370}">
      <dgm:prSet/>
      <dgm:spPr/>
      <dgm:t>
        <a:bodyPr/>
        <a:lstStyle/>
        <a:p>
          <a:endParaRPr lang="ru-RU"/>
        </a:p>
      </dgm:t>
    </dgm:pt>
    <dgm:pt modelId="{A2D22FC4-8DB0-47FF-9701-35C377DDC955}" type="pres">
      <dgm:prSet presAssocID="{18BC84C5-48AA-4924-A558-2A562BC8A9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D8DC41-ED0D-4F83-BC4C-2069BBC593BD}" type="pres">
      <dgm:prSet presAssocID="{DF2FCD8B-56AC-4989-BD58-1B40E7E1236C}" presName="parentLin" presStyleCnt="0"/>
      <dgm:spPr/>
    </dgm:pt>
    <dgm:pt modelId="{17DE99FE-E12F-4839-827F-7EAC668B339B}" type="pres">
      <dgm:prSet presAssocID="{DF2FCD8B-56AC-4989-BD58-1B40E7E1236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D3D32FF-CCEC-4798-B7C2-A43DB7069695}" type="pres">
      <dgm:prSet presAssocID="{DF2FCD8B-56AC-4989-BD58-1B40E7E1236C}" presName="parentText" presStyleLbl="node1" presStyleIdx="0" presStyleCnt="3" custScaleX="142857" custScaleY="170072" custLinFactNeighborX="-34888" custLinFactNeighborY="124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0C169-8A41-4508-B289-11AE3E1CC263}" type="pres">
      <dgm:prSet presAssocID="{DF2FCD8B-56AC-4989-BD58-1B40E7E1236C}" presName="negativeSpace" presStyleCnt="0"/>
      <dgm:spPr/>
    </dgm:pt>
    <dgm:pt modelId="{4AA51F1A-6887-4738-9E8B-C40C6BA1238F}" type="pres">
      <dgm:prSet presAssocID="{DF2FCD8B-56AC-4989-BD58-1B40E7E1236C}" presName="childText" presStyleLbl="conFgAcc1" presStyleIdx="0" presStyleCnt="3" custLinFactY="-60589" custLinFactNeighborY="-100000">
        <dgm:presLayoutVars>
          <dgm:bulletEnabled val="1"/>
        </dgm:presLayoutVars>
      </dgm:prSet>
      <dgm:spPr/>
    </dgm:pt>
    <dgm:pt modelId="{EDD4A51C-4B3E-458E-A017-6E59E389E4D6}" type="pres">
      <dgm:prSet presAssocID="{FDAA74A1-C4D8-4652-888E-3639D9307489}" presName="spaceBetweenRectangles" presStyleCnt="0"/>
      <dgm:spPr/>
    </dgm:pt>
    <dgm:pt modelId="{093D5585-B989-41FC-A682-89AF79651FE8}" type="pres">
      <dgm:prSet presAssocID="{11C769EA-DA4A-47CB-91FA-140853376BD9}" presName="parentLin" presStyleCnt="0"/>
      <dgm:spPr/>
    </dgm:pt>
    <dgm:pt modelId="{389F5E87-2141-433F-8C3C-B2B9F81A761A}" type="pres">
      <dgm:prSet presAssocID="{11C769EA-DA4A-47CB-91FA-140853376BD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9465EC-4E08-416C-9BD8-CF0F87223F92}" type="pres">
      <dgm:prSet presAssocID="{11C769EA-DA4A-47CB-91FA-140853376BD9}" presName="parentText" presStyleLbl="node1" presStyleIdx="1" presStyleCnt="3" custScaleX="142857" custScaleY="183491" custLinFactNeighborX="-30760" custLinFactNeighborY="117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AD7FA-00B1-440E-A834-7A7DB8610D81}" type="pres">
      <dgm:prSet presAssocID="{11C769EA-DA4A-47CB-91FA-140853376BD9}" presName="negativeSpace" presStyleCnt="0"/>
      <dgm:spPr/>
    </dgm:pt>
    <dgm:pt modelId="{2F50DDF9-7DBC-4469-9D0C-C5C99184DADB}" type="pres">
      <dgm:prSet presAssocID="{11C769EA-DA4A-47CB-91FA-140853376BD9}" presName="childText" presStyleLbl="conFgAcc1" presStyleIdx="1" presStyleCnt="3" custLinFactY="-75506" custLinFactNeighborX="707" custLinFactNeighborY="-100000">
        <dgm:presLayoutVars>
          <dgm:bulletEnabled val="1"/>
        </dgm:presLayoutVars>
      </dgm:prSet>
      <dgm:spPr/>
    </dgm:pt>
    <dgm:pt modelId="{8548191C-D8D3-46C7-A7D7-DB790B4BDEC4}" type="pres">
      <dgm:prSet presAssocID="{F69E550C-C7EE-4618-B9AC-4993F5D419F0}" presName="spaceBetweenRectangles" presStyleCnt="0"/>
      <dgm:spPr/>
    </dgm:pt>
    <dgm:pt modelId="{11D021CC-D739-4FC6-B81F-B0985378B3A5}" type="pres">
      <dgm:prSet presAssocID="{9212D6C7-F61C-4A7D-9F5B-E79D3FF695C5}" presName="parentLin" presStyleCnt="0"/>
      <dgm:spPr/>
    </dgm:pt>
    <dgm:pt modelId="{3FDAD975-A2FE-437E-BFAD-B089F7B45001}" type="pres">
      <dgm:prSet presAssocID="{9212D6C7-F61C-4A7D-9F5B-E79D3FF695C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A35AEC0-0247-4232-B19C-170951B8443F}" type="pres">
      <dgm:prSet presAssocID="{9212D6C7-F61C-4A7D-9F5B-E79D3FF695C5}" presName="parentText" presStyleLbl="node1" presStyleIdx="2" presStyleCnt="3" custScaleX="142857" custScaleY="187760" custLinFactNeighborX="-30760" custLinFactNeighborY="-10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2CA58-3F8C-42E3-88E6-97DF10C6AF25}" type="pres">
      <dgm:prSet presAssocID="{9212D6C7-F61C-4A7D-9F5B-E79D3FF695C5}" presName="negativeSpace" presStyleCnt="0"/>
      <dgm:spPr/>
    </dgm:pt>
    <dgm:pt modelId="{AB193B98-7299-4D84-9A7A-6FAC220A2C39}" type="pres">
      <dgm:prSet presAssocID="{9212D6C7-F61C-4A7D-9F5B-E79D3FF695C5}" presName="childText" presStyleLbl="conFgAcc1" presStyleIdx="2" presStyleCnt="3" custLinFactY="-58281" custLinFactNeighborX="1359" custLinFactNeighborY="-100000">
        <dgm:presLayoutVars>
          <dgm:bulletEnabled val="1"/>
        </dgm:presLayoutVars>
      </dgm:prSet>
      <dgm:spPr/>
    </dgm:pt>
  </dgm:ptLst>
  <dgm:cxnLst>
    <dgm:cxn modelId="{582A7A9C-CCFB-4B6B-8779-6C8BF868B0CC}" type="presOf" srcId="{DF2FCD8B-56AC-4989-BD58-1B40E7E1236C}" destId="{2D3D32FF-CCEC-4798-B7C2-A43DB7069695}" srcOrd="1" destOrd="0" presId="urn:microsoft.com/office/officeart/2005/8/layout/list1"/>
    <dgm:cxn modelId="{D361C6F9-AF94-4209-89E7-7600D0AAD320}" srcId="{18BC84C5-48AA-4924-A558-2A562BC8A97E}" destId="{11C769EA-DA4A-47CB-91FA-140853376BD9}" srcOrd="1" destOrd="0" parTransId="{75170552-58A5-43C0-A00F-BE18DD5EB7D9}" sibTransId="{F69E550C-C7EE-4618-B9AC-4993F5D419F0}"/>
    <dgm:cxn modelId="{4EDBA4AA-BB2B-4725-A010-5B2C31A71ED9}" type="presOf" srcId="{DF2FCD8B-56AC-4989-BD58-1B40E7E1236C}" destId="{17DE99FE-E12F-4839-827F-7EAC668B339B}" srcOrd="0" destOrd="0" presId="urn:microsoft.com/office/officeart/2005/8/layout/list1"/>
    <dgm:cxn modelId="{67BFB94F-7F18-4A5C-AD4B-DBA3998736B5}" type="presOf" srcId="{9212D6C7-F61C-4A7D-9F5B-E79D3FF695C5}" destId="{3FDAD975-A2FE-437E-BFAD-B089F7B45001}" srcOrd="0" destOrd="0" presId="urn:microsoft.com/office/officeart/2005/8/layout/list1"/>
    <dgm:cxn modelId="{446995ED-6781-4119-927A-59338A336B5C}" type="presOf" srcId="{11C769EA-DA4A-47CB-91FA-140853376BD9}" destId="{F09465EC-4E08-416C-9BD8-CF0F87223F92}" srcOrd="1" destOrd="0" presId="urn:microsoft.com/office/officeart/2005/8/layout/list1"/>
    <dgm:cxn modelId="{264EE843-42FA-4577-8808-32D9187E4479}" srcId="{18BC84C5-48AA-4924-A558-2A562BC8A97E}" destId="{DF2FCD8B-56AC-4989-BD58-1B40E7E1236C}" srcOrd="0" destOrd="0" parTransId="{C30D2D1B-41BC-43E3-84A3-561565776A0E}" sibTransId="{FDAA74A1-C4D8-4652-888E-3639D9307489}"/>
    <dgm:cxn modelId="{79322871-1478-488A-95B7-7262A0EBA370}" srcId="{18BC84C5-48AA-4924-A558-2A562BC8A97E}" destId="{9212D6C7-F61C-4A7D-9F5B-E79D3FF695C5}" srcOrd="2" destOrd="0" parTransId="{9C8EA2A7-D53E-415D-908E-BDE4FCC62FC4}" sibTransId="{90496460-0E07-470E-A4C8-584AEB8745C4}"/>
    <dgm:cxn modelId="{76D417B6-3B76-4AEC-8761-518EF87A1363}" type="presOf" srcId="{18BC84C5-48AA-4924-A558-2A562BC8A97E}" destId="{A2D22FC4-8DB0-47FF-9701-35C377DDC955}" srcOrd="0" destOrd="0" presId="urn:microsoft.com/office/officeart/2005/8/layout/list1"/>
    <dgm:cxn modelId="{E5D58263-DD88-4D51-A441-4080E484A01B}" type="presOf" srcId="{11C769EA-DA4A-47CB-91FA-140853376BD9}" destId="{389F5E87-2141-433F-8C3C-B2B9F81A761A}" srcOrd="0" destOrd="0" presId="urn:microsoft.com/office/officeart/2005/8/layout/list1"/>
    <dgm:cxn modelId="{7EF4B2DF-0A5C-4BC0-9959-52E348225B87}" type="presOf" srcId="{9212D6C7-F61C-4A7D-9F5B-E79D3FF695C5}" destId="{4A35AEC0-0247-4232-B19C-170951B8443F}" srcOrd="1" destOrd="0" presId="urn:microsoft.com/office/officeart/2005/8/layout/list1"/>
    <dgm:cxn modelId="{11180FBA-BC59-4CF0-BEC9-3491C77DAD0E}" type="presParOf" srcId="{A2D22FC4-8DB0-47FF-9701-35C377DDC955}" destId="{BAD8DC41-ED0D-4F83-BC4C-2069BBC593BD}" srcOrd="0" destOrd="0" presId="urn:microsoft.com/office/officeart/2005/8/layout/list1"/>
    <dgm:cxn modelId="{5679E807-1C96-40FA-B760-38C36E54447F}" type="presParOf" srcId="{BAD8DC41-ED0D-4F83-BC4C-2069BBC593BD}" destId="{17DE99FE-E12F-4839-827F-7EAC668B339B}" srcOrd="0" destOrd="0" presId="urn:microsoft.com/office/officeart/2005/8/layout/list1"/>
    <dgm:cxn modelId="{07DF7765-01B6-4CD6-87D7-F97494D33B43}" type="presParOf" srcId="{BAD8DC41-ED0D-4F83-BC4C-2069BBC593BD}" destId="{2D3D32FF-CCEC-4798-B7C2-A43DB7069695}" srcOrd="1" destOrd="0" presId="urn:microsoft.com/office/officeart/2005/8/layout/list1"/>
    <dgm:cxn modelId="{2F28FF72-7493-41DB-9DF5-A0B8168B574B}" type="presParOf" srcId="{A2D22FC4-8DB0-47FF-9701-35C377DDC955}" destId="{A5B0C169-8A41-4508-B289-11AE3E1CC263}" srcOrd="1" destOrd="0" presId="urn:microsoft.com/office/officeart/2005/8/layout/list1"/>
    <dgm:cxn modelId="{CAB93D04-3064-4732-882A-BB5565633CB4}" type="presParOf" srcId="{A2D22FC4-8DB0-47FF-9701-35C377DDC955}" destId="{4AA51F1A-6887-4738-9E8B-C40C6BA1238F}" srcOrd="2" destOrd="0" presId="urn:microsoft.com/office/officeart/2005/8/layout/list1"/>
    <dgm:cxn modelId="{856D4F6D-925F-4370-A78D-21ED20E3AC3F}" type="presParOf" srcId="{A2D22FC4-8DB0-47FF-9701-35C377DDC955}" destId="{EDD4A51C-4B3E-458E-A017-6E59E389E4D6}" srcOrd="3" destOrd="0" presId="urn:microsoft.com/office/officeart/2005/8/layout/list1"/>
    <dgm:cxn modelId="{7E99FF11-9867-4E07-A966-F6B2ED9EA08A}" type="presParOf" srcId="{A2D22FC4-8DB0-47FF-9701-35C377DDC955}" destId="{093D5585-B989-41FC-A682-89AF79651FE8}" srcOrd="4" destOrd="0" presId="urn:microsoft.com/office/officeart/2005/8/layout/list1"/>
    <dgm:cxn modelId="{B4B1CA78-B75B-41B0-B8CC-433EF70BEED1}" type="presParOf" srcId="{093D5585-B989-41FC-A682-89AF79651FE8}" destId="{389F5E87-2141-433F-8C3C-B2B9F81A761A}" srcOrd="0" destOrd="0" presId="urn:microsoft.com/office/officeart/2005/8/layout/list1"/>
    <dgm:cxn modelId="{578D3FB9-9129-4E2D-8E2B-4E3AC8FF89C2}" type="presParOf" srcId="{093D5585-B989-41FC-A682-89AF79651FE8}" destId="{F09465EC-4E08-416C-9BD8-CF0F87223F92}" srcOrd="1" destOrd="0" presId="urn:microsoft.com/office/officeart/2005/8/layout/list1"/>
    <dgm:cxn modelId="{0BB80C54-3AEF-4160-A480-FC71B81DE22D}" type="presParOf" srcId="{A2D22FC4-8DB0-47FF-9701-35C377DDC955}" destId="{5D4AD7FA-00B1-440E-A834-7A7DB8610D81}" srcOrd="5" destOrd="0" presId="urn:microsoft.com/office/officeart/2005/8/layout/list1"/>
    <dgm:cxn modelId="{53646880-B785-4F60-8FEC-88336AE70A02}" type="presParOf" srcId="{A2D22FC4-8DB0-47FF-9701-35C377DDC955}" destId="{2F50DDF9-7DBC-4469-9D0C-C5C99184DADB}" srcOrd="6" destOrd="0" presId="urn:microsoft.com/office/officeart/2005/8/layout/list1"/>
    <dgm:cxn modelId="{A968E4D6-06BA-4B03-82C3-ED1C1FBC2AB1}" type="presParOf" srcId="{A2D22FC4-8DB0-47FF-9701-35C377DDC955}" destId="{8548191C-D8D3-46C7-A7D7-DB790B4BDEC4}" srcOrd="7" destOrd="0" presId="urn:microsoft.com/office/officeart/2005/8/layout/list1"/>
    <dgm:cxn modelId="{3646D340-F2D4-49A0-AD9F-ADB61335726F}" type="presParOf" srcId="{A2D22FC4-8DB0-47FF-9701-35C377DDC955}" destId="{11D021CC-D739-4FC6-B81F-B0985378B3A5}" srcOrd="8" destOrd="0" presId="urn:microsoft.com/office/officeart/2005/8/layout/list1"/>
    <dgm:cxn modelId="{12F1D98E-C0D7-4B61-A7AC-469DA228CC3F}" type="presParOf" srcId="{11D021CC-D739-4FC6-B81F-B0985378B3A5}" destId="{3FDAD975-A2FE-437E-BFAD-B089F7B45001}" srcOrd="0" destOrd="0" presId="urn:microsoft.com/office/officeart/2005/8/layout/list1"/>
    <dgm:cxn modelId="{B7D4A8E9-D0C1-46EB-85B0-8535F996DC95}" type="presParOf" srcId="{11D021CC-D739-4FC6-B81F-B0985378B3A5}" destId="{4A35AEC0-0247-4232-B19C-170951B8443F}" srcOrd="1" destOrd="0" presId="urn:microsoft.com/office/officeart/2005/8/layout/list1"/>
    <dgm:cxn modelId="{BBCFF049-844A-4A31-96F6-C9E5C23DD05C}" type="presParOf" srcId="{A2D22FC4-8DB0-47FF-9701-35C377DDC955}" destId="{D8C2CA58-3F8C-42E3-88E6-97DF10C6AF25}" srcOrd="9" destOrd="0" presId="urn:microsoft.com/office/officeart/2005/8/layout/list1"/>
    <dgm:cxn modelId="{20E35EF3-5169-4444-9599-2B2578A1C037}" type="presParOf" srcId="{A2D22FC4-8DB0-47FF-9701-35C377DDC955}" destId="{AB193B98-7299-4D84-9A7A-6FAC220A2C3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4A89B39-3ED0-4A04-8056-15C43D44BA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2476B1-91B4-4134-8DD9-1EF373B1A093}">
      <dgm:prSet phldrT="[Текст]" custT="1"/>
      <dgm:spPr/>
      <dgm:t>
        <a:bodyPr/>
        <a:lstStyle/>
        <a:p>
          <a:r>
            <a:rPr lang="ru-RU" sz="2800" dirty="0" smtClean="0"/>
            <a:t>Организация учебы, совещаний (консультаций) с лицами, ответственными за профилактику коррупционных и иных правонарушений в подведомственных учреждениях</a:t>
          </a:r>
          <a:endParaRPr lang="ru-RU" sz="2800" dirty="0"/>
        </a:p>
      </dgm:t>
    </dgm:pt>
    <dgm:pt modelId="{C42E1476-7413-49D6-A614-FB0763DC52A7}" type="parTrans" cxnId="{4218E490-7BFF-43B1-BACA-726464EE0B64}">
      <dgm:prSet/>
      <dgm:spPr/>
      <dgm:t>
        <a:bodyPr/>
        <a:lstStyle/>
        <a:p>
          <a:endParaRPr lang="ru-RU"/>
        </a:p>
      </dgm:t>
    </dgm:pt>
    <dgm:pt modelId="{82247CB9-ABD2-4ED3-83E1-0DB92294974C}" type="sibTrans" cxnId="{4218E490-7BFF-43B1-BACA-726464EE0B64}">
      <dgm:prSet/>
      <dgm:spPr/>
      <dgm:t>
        <a:bodyPr/>
        <a:lstStyle/>
        <a:p>
          <a:endParaRPr lang="ru-RU"/>
        </a:p>
      </dgm:t>
    </dgm:pt>
    <dgm:pt modelId="{75C678E6-1910-4D45-B707-35E8784D3C00}">
      <dgm:prSet phldrT="[Текст]" custT="1"/>
      <dgm:spPr/>
      <dgm:t>
        <a:bodyPr/>
        <a:lstStyle/>
        <a:p>
          <a:r>
            <a:rPr lang="ru-RU" sz="2800" dirty="0" smtClean="0"/>
            <a:t>Методическое обеспечение деятельности по предупреждению коррупции</a:t>
          </a:r>
          <a:endParaRPr lang="ru-RU" sz="2800" dirty="0"/>
        </a:p>
      </dgm:t>
    </dgm:pt>
    <dgm:pt modelId="{567C4EB9-AED5-4D69-8740-C7895FA2F2C6}" type="parTrans" cxnId="{FD500E95-B75C-48B8-8F7D-2F39214EDEEB}">
      <dgm:prSet/>
      <dgm:spPr/>
      <dgm:t>
        <a:bodyPr/>
        <a:lstStyle/>
        <a:p>
          <a:endParaRPr lang="ru-RU"/>
        </a:p>
      </dgm:t>
    </dgm:pt>
    <dgm:pt modelId="{6BA7215C-3E7C-44EA-BFBC-62992C2F1210}" type="sibTrans" cxnId="{FD500E95-B75C-48B8-8F7D-2F39214EDEEB}">
      <dgm:prSet/>
      <dgm:spPr/>
      <dgm:t>
        <a:bodyPr/>
        <a:lstStyle/>
        <a:p>
          <a:endParaRPr lang="ru-RU"/>
        </a:p>
      </dgm:t>
    </dgm:pt>
    <dgm:pt modelId="{23F23594-FF9A-4981-BE13-1C59A4415131}" type="pres">
      <dgm:prSet presAssocID="{34A89B39-3ED0-4A04-8056-15C43D44BA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FC9870-443A-4D3D-9156-EE3BC0324016}" type="pres">
      <dgm:prSet presAssocID="{262476B1-91B4-4134-8DD9-1EF373B1A093}" presName="parentLin" presStyleCnt="0"/>
      <dgm:spPr/>
    </dgm:pt>
    <dgm:pt modelId="{7EB73C23-8C72-49E7-B5F8-798F4077CA0D}" type="pres">
      <dgm:prSet presAssocID="{262476B1-91B4-4134-8DD9-1EF373B1A09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102770E-98C4-40C8-99D1-914127D190BD}" type="pres">
      <dgm:prSet presAssocID="{262476B1-91B4-4134-8DD9-1EF373B1A093}" presName="parentText" presStyleLbl="node1" presStyleIdx="0" presStyleCnt="2" custScaleX="164551" custScaleY="121060" custLinFactNeighborX="-49979" custLinFactNeighborY="475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575BC-6973-4209-B649-7AE8221E9DED}" type="pres">
      <dgm:prSet presAssocID="{262476B1-91B4-4134-8DD9-1EF373B1A093}" presName="negativeSpace" presStyleCnt="0"/>
      <dgm:spPr/>
    </dgm:pt>
    <dgm:pt modelId="{AB85AADB-F0A9-403A-9912-056D70DD591D}" type="pres">
      <dgm:prSet presAssocID="{262476B1-91B4-4134-8DD9-1EF373B1A093}" presName="childText" presStyleLbl="conFgAcc1" presStyleIdx="0" presStyleCnt="2">
        <dgm:presLayoutVars>
          <dgm:bulletEnabled val="1"/>
        </dgm:presLayoutVars>
      </dgm:prSet>
      <dgm:spPr/>
    </dgm:pt>
    <dgm:pt modelId="{3E3EC28A-5969-4DDA-BFCC-C254979ADF49}" type="pres">
      <dgm:prSet presAssocID="{82247CB9-ABD2-4ED3-83E1-0DB92294974C}" presName="spaceBetweenRectangles" presStyleCnt="0"/>
      <dgm:spPr/>
    </dgm:pt>
    <dgm:pt modelId="{B7F97124-347F-4532-82C9-03CA953F27B7}" type="pres">
      <dgm:prSet presAssocID="{75C678E6-1910-4D45-B707-35E8784D3C00}" presName="parentLin" presStyleCnt="0"/>
      <dgm:spPr/>
    </dgm:pt>
    <dgm:pt modelId="{51C68783-85F2-43BE-865F-DA5116E2C9B5}" type="pres">
      <dgm:prSet presAssocID="{75C678E6-1910-4D45-B707-35E8784D3C0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5B9CF09-B88B-4E9E-8A01-866ECA9CD515}" type="pres">
      <dgm:prSet presAssocID="{75C678E6-1910-4D45-B707-35E8784D3C00}" presName="parentText" presStyleLbl="node1" presStyleIdx="1" presStyleCnt="2" custScaleX="146955" custScaleY="153361" custLinFactNeighborX="-49742" custLinFactNeighborY="3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C7BCF-F697-4162-978D-0011E8360452}" type="pres">
      <dgm:prSet presAssocID="{75C678E6-1910-4D45-B707-35E8784D3C00}" presName="negativeSpace" presStyleCnt="0"/>
      <dgm:spPr/>
    </dgm:pt>
    <dgm:pt modelId="{B88D0DAB-9285-4764-BB77-9DC8BB79412D}" type="pres">
      <dgm:prSet presAssocID="{75C678E6-1910-4D45-B707-35E8784D3C00}" presName="childText" presStyleLbl="conFgAcc1" presStyleIdx="1" presStyleCnt="2" custLinFactY="-10134" custLinFactNeighborY="-100000">
        <dgm:presLayoutVars>
          <dgm:bulletEnabled val="1"/>
        </dgm:presLayoutVars>
      </dgm:prSet>
      <dgm:spPr/>
    </dgm:pt>
  </dgm:ptLst>
  <dgm:cxnLst>
    <dgm:cxn modelId="{FD500E95-B75C-48B8-8F7D-2F39214EDEEB}" srcId="{34A89B39-3ED0-4A04-8056-15C43D44BADF}" destId="{75C678E6-1910-4D45-B707-35E8784D3C00}" srcOrd="1" destOrd="0" parTransId="{567C4EB9-AED5-4D69-8740-C7895FA2F2C6}" sibTransId="{6BA7215C-3E7C-44EA-BFBC-62992C2F1210}"/>
    <dgm:cxn modelId="{39246461-48C9-40F8-9F49-CA4B0E6D19AF}" type="presOf" srcId="{262476B1-91B4-4134-8DD9-1EF373B1A093}" destId="{6102770E-98C4-40C8-99D1-914127D190BD}" srcOrd="1" destOrd="0" presId="urn:microsoft.com/office/officeart/2005/8/layout/list1"/>
    <dgm:cxn modelId="{1D9D90DB-2C76-4949-9A93-A2643570CBB9}" type="presOf" srcId="{75C678E6-1910-4D45-B707-35E8784D3C00}" destId="{A5B9CF09-B88B-4E9E-8A01-866ECA9CD515}" srcOrd="1" destOrd="0" presId="urn:microsoft.com/office/officeart/2005/8/layout/list1"/>
    <dgm:cxn modelId="{594454CE-211E-4397-B53A-A8CCBB79C86E}" type="presOf" srcId="{262476B1-91B4-4134-8DD9-1EF373B1A093}" destId="{7EB73C23-8C72-49E7-B5F8-798F4077CA0D}" srcOrd="0" destOrd="0" presId="urn:microsoft.com/office/officeart/2005/8/layout/list1"/>
    <dgm:cxn modelId="{4218E490-7BFF-43B1-BACA-726464EE0B64}" srcId="{34A89B39-3ED0-4A04-8056-15C43D44BADF}" destId="{262476B1-91B4-4134-8DD9-1EF373B1A093}" srcOrd="0" destOrd="0" parTransId="{C42E1476-7413-49D6-A614-FB0763DC52A7}" sibTransId="{82247CB9-ABD2-4ED3-83E1-0DB92294974C}"/>
    <dgm:cxn modelId="{7CE10257-911B-44CC-9277-ED172819FA36}" type="presOf" srcId="{34A89B39-3ED0-4A04-8056-15C43D44BADF}" destId="{23F23594-FF9A-4981-BE13-1C59A4415131}" srcOrd="0" destOrd="0" presId="urn:microsoft.com/office/officeart/2005/8/layout/list1"/>
    <dgm:cxn modelId="{5FD39C37-32E6-415E-992A-F43EBA173F98}" type="presOf" srcId="{75C678E6-1910-4D45-B707-35E8784D3C00}" destId="{51C68783-85F2-43BE-865F-DA5116E2C9B5}" srcOrd="0" destOrd="0" presId="urn:microsoft.com/office/officeart/2005/8/layout/list1"/>
    <dgm:cxn modelId="{B33FA2A8-79EF-4663-9D50-D0DB110E5A92}" type="presParOf" srcId="{23F23594-FF9A-4981-BE13-1C59A4415131}" destId="{2FFC9870-443A-4D3D-9156-EE3BC0324016}" srcOrd="0" destOrd="0" presId="urn:microsoft.com/office/officeart/2005/8/layout/list1"/>
    <dgm:cxn modelId="{174AE6C9-C1F1-46DE-A0ED-D8D3C43659AD}" type="presParOf" srcId="{2FFC9870-443A-4D3D-9156-EE3BC0324016}" destId="{7EB73C23-8C72-49E7-B5F8-798F4077CA0D}" srcOrd="0" destOrd="0" presId="urn:microsoft.com/office/officeart/2005/8/layout/list1"/>
    <dgm:cxn modelId="{5BE12165-306C-4682-B2C7-837F2363E0FB}" type="presParOf" srcId="{2FFC9870-443A-4D3D-9156-EE3BC0324016}" destId="{6102770E-98C4-40C8-99D1-914127D190BD}" srcOrd="1" destOrd="0" presId="urn:microsoft.com/office/officeart/2005/8/layout/list1"/>
    <dgm:cxn modelId="{ACE3ED4C-BE9A-4A9D-956A-033FE1EA52B1}" type="presParOf" srcId="{23F23594-FF9A-4981-BE13-1C59A4415131}" destId="{CBF575BC-6973-4209-B649-7AE8221E9DED}" srcOrd="1" destOrd="0" presId="urn:microsoft.com/office/officeart/2005/8/layout/list1"/>
    <dgm:cxn modelId="{E646D392-A7A6-4DC6-95B9-B3976B277240}" type="presParOf" srcId="{23F23594-FF9A-4981-BE13-1C59A4415131}" destId="{AB85AADB-F0A9-403A-9912-056D70DD591D}" srcOrd="2" destOrd="0" presId="urn:microsoft.com/office/officeart/2005/8/layout/list1"/>
    <dgm:cxn modelId="{A840A876-ED32-4607-98AD-60E9A8FE8C44}" type="presParOf" srcId="{23F23594-FF9A-4981-BE13-1C59A4415131}" destId="{3E3EC28A-5969-4DDA-BFCC-C254979ADF49}" srcOrd="3" destOrd="0" presId="urn:microsoft.com/office/officeart/2005/8/layout/list1"/>
    <dgm:cxn modelId="{983A113B-B297-42AE-B011-AA0CD1EC95FA}" type="presParOf" srcId="{23F23594-FF9A-4981-BE13-1C59A4415131}" destId="{B7F97124-347F-4532-82C9-03CA953F27B7}" srcOrd="4" destOrd="0" presId="urn:microsoft.com/office/officeart/2005/8/layout/list1"/>
    <dgm:cxn modelId="{C3DE1041-5CB3-4E51-9C92-D662038BF21A}" type="presParOf" srcId="{B7F97124-347F-4532-82C9-03CA953F27B7}" destId="{51C68783-85F2-43BE-865F-DA5116E2C9B5}" srcOrd="0" destOrd="0" presId="urn:microsoft.com/office/officeart/2005/8/layout/list1"/>
    <dgm:cxn modelId="{0E4C3223-5571-4264-B400-4CEBA2AD3824}" type="presParOf" srcId="{B7F97124-347F-4532-82C9-03CA953F27B7}" destId="{A5B9CF09-B88B-4E9E-8A01-866ECA9CD515}" srcOrd="1" destOrd="0" presId="urn:microsoft.com/office/officeart/2005/8/layout/list1"/>
    <dgm:cxn modelId="{6EA63B9B-C983-4BA7-AD89-776CE9C64504}" type="presParOf" srcId="{23F23594-FF9A-4981-BE13-1C59A4415131}" destId="{114C7BCF-F697-4162-978D-0011E8360452}" srcOrd="5" destOrd="0" presId="urn:microsoft.com/office/officeart/2005/8/layout/list1"/>
    <dgm:cxn modelId="{6689254C-F83E-47CD-BC44-D21E55230AF5}" type="presParOf" srcId="{23F23594-FF9A-4981-BE13-1C59A4415131}" destId="{B88D0DAB-9285-4764-BB77-9DC8BB79412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4206E8E-8D3F-4BB0-A2DE-6C7C13CB27D3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C5EBD-2ECA-415F-9156-EC9EEB4F34AC}">
      <dgm:prSet phldrT="[Текст]"/>
      <dgm:spPr/>
      <dgm:t>
        <a:bodyPr/>
        <a:lstStyle/>
        <a:p>
          <a:endParaRPr lang="ru-RU" dirty="0"/>
        </a:p>
      </dgm:t>
    </dgm:pt>
    <dgm:pt modelId="{6119A61C-3280-4C62-8BA6-01B09EC95325}" type="parTrans" cxnId="{C14B03BC-3710-4F17-8BD8-486368AFE67A}">
      <dgm:prSet/>
      <dgm:spPr/>
      <dgm:t>
        <a:bodyPr/>
        <a:lstStyle/>
        <a:p>
          <a:endParaRPr lang="ru-RU"/>
        </a:p>
      </dgm:t>
    </dgm:pt>
    <dgm:pt modelId="{99AB6168-4CFF-497B-92C1-5F3CAE63F14E}" type="sibTrans" cxnId="{C14B03BC-3710-4F17-8BD8-486368AFE67A}">
      <dgm:prSet/>
      <dgm:spPr/>
      <dgm:t>
        <a:bodyPr/>
        <a:lstStyle/>
        <a:p>
          <a:endParaRPr lang="ru-RU"/>
        </a:p>
      </dgm:t>
    </dgm:pt>
    <dgm:pt modelId="{39F659C3-5AEE-4637-8C8A-C901A239B311}">
      <dgm:prSet phldrT="[Текст]" custT="1"/>
      <dgm:spPr/>
      <dgm:t>
        <a:bodyPr/>
        <a:lstStyle/>
        <a:p>
          <a:r>
            <a:rPr lang="ru-RU" sz="1800" dirty="0" smtClean="0"/>
            <a:t>Обеспечение возможности оперативного представления гражданами и организациями информации о фактах коррупции в действиях (бездействии) муниципальных служащих посредством приема электронных сообщений на официальный сайт в сети Интернет, выделенный адрес электронной почты и (или) иных способов обратной связи</a:t>
          </a:r>
          <a:endParaRPr lang="ru-RU" sz="1800" dirty="0"/>
        </a:p>
      </dgm:t>
    </dgm:pt>
    <dgm:pt modelId="{2B35826E-EF49-41E7-8E41-5BF1ADAAFD98}" type="parTrans" cxnId="{40BE3C73-8A9C-46D7-8EF8-9F680CE4370F}">
      <dgm:prSet/>
      <dgm:spPr/>
      <dgm:t>
        <a:bodyPr/>
        <a:lstStyle/>
        <a:p>
          <a:endParaRPr lang="ru-RU"/>
        </a:p>
      </dgm:t>
    </dgm:pt>
    <dgm:pt modelId="{0FFB77CD-BBEE-4979-A452-CBC7182E7BEE}" type="sibTrans" cxnId="{40BE3C73-8A9C-46D7-8EF8-9F680CE4370F}">
      <dgm:prSet/>
      <dgm:spPr/>
      <dgm:t>
        <a:bodyPr/>
        <a:lstStyle/>
        <a:p>
          <a:endParaRPr lang="ru-RU"/>
        </a:p>
      </dgm:t>
    </dgm:pt>
    <dgm:pt modelId="{60638ADA-7F6D-45E9-9C7C-D3292076E7AE}">
      <dgm:prSet phldrT="[Текст]" custT="1"/>
      <dgm:spPr/>
      <dgm:t>
        <a:bodyPr/>
        <a:lstStyle/>
        <a:p>
          <a:r>
            <a:rPr lang="ru-RU" sz="2400" dirty="0" smtClean="0"/>
            <a:t>Мониторинг обращений граждан и организаций о фактах коррупции </a:t>
          </a:r>
          <a:endParaRPr lang="ru-RU" sz="2400" dirty="0"/>
        </a:p>
      </dgm:t>
    </dgm:pt>
    <dgm:pt modelId="{AC67A76B-4588-40EC-B1E3-B76EA8F107E4}" type="parTrans" cxnId="{EC6C0D62-F5AE-4B9F-AB87-F3D831D5C0F9}">
      <dgm:prSet/>
      <dgm:spPr/>
      <dgm:t>
        <a:bodyPr/>
        <a:lstStyle/>
        <a:p>
          <a:endParaRPr lang="ru-RU"/>
        </a:p>
      </dgm:t>
    </dgm:pt>
    <dgm:pt modelId="{349ED1D1-DDAE-4433-92F4-E06C4EEC28C3}" type="sibTrans" cxnId="{EC6C0D62-F5AE-4B9F-AB87-F3D831D5C0F9}">
      <dgm:prSet/>
      <dgm:spPr/>
      <dgm:t>
        <a:bodyPr/>
        <a:lstStyle/>
        <a:p>
          <a:endParaRPr lang="ru-RU"/>
        </a:p>
      </dgm:t>
    </dgm:pt>
    <dgm:pt modelId="{5F476526-57AA-4EDE-A758-C951A45ECA10}">
      <dgm:prSet phldrT="[Текст]" custT="1"/>
      <dgm:spPr/>
      <dgm:t>
        <a:bodyPr/>
        <a:lstStyle/>
        <a:p>
          <a:r>
            <a:rPr lang="ru-RU" sz="1600" dirty="0" smtClean="0"/>
            <a:t>Включение информации о результатах работы по рассмотрению обращений граждан по фактам коррупции и принятых мерах в ежеквартальные обзоры обращений граждан, размещаемые на официальном сайте Качканарского городского округа</a:t>
          </a:r>
          <a:endParaRPr lang="ru-RU" sz="1600" dirty="0"/>
        </a:p>
      </dgm:t>
    </dgm:pt>
    <dgm:pt modelId="{639D3020-7DC7-4841-97FD-827FE541B177}" type="parTrans" cxnId="{A2DEBF32-5514-43D1-AF5A-389DC019D7E2}">
      <dgm:prSet/>
      <dgm:spPr/>
      <dgm:t>
        <a:bodyPr/>
        <a:lstStyle/>
        <a:p>
          <a:endParaRPr lang="ru-RU"/>
        </a:p>
      </dgm:t>
    </dgm:pt>
    <dgm:pt modelId="{03A00B73-BCBC-423E-8C54-F8A3C191A6AA}" type="sibTrans" cxnId="{A2DEBF32-5514-43D1-AF5A-389DC019D7E2}">
      <dgm:prSet/>
      <dgm:spPr/>
      <dgm:t>
        <a:bodyPr/>
        <a:lstStyle/>
        <a:p>
          <a:endParaRPr lang="ru-RU"/>
        </a:p>
      </dgm:t>
    </dgm:pt>
    <dgm:pt modelId="{832DE0BD-233E-4F91-8392-585E7FDD3EC8}">
      <dgm:prSet phldrT="[Текст]"/>
      <dgm:spPr/>
      <dgm:t>
        <a:bodyPr/>
        <a:lstStyle/>
        <a:p>
          <a:endParaRPr lang="ru-RU" dirty="0"/>
        </a:p>
      </dgm:t>
    </dgm:pt>
    <dgm:pt modelId="{B2BE8AF4-0010-4BB9-8029-600C16BD3ABB}" type="sibTrans" cxnId="{C5AECCFD-5223-42D1-A82D-67741965A397}">
      <dgm:prSet/>
      <dgm:spPr/>
      <dgm:t>
        <a:bodyPr/>
        <a:lstStyle/>
        <a:p>
          <a:endParaRPr lang="ru-RU"/>
        </a:p>
      </dgm:t>
    </dgm:pt>
    <dgm:pt modelId="{0F85C076-4E05-47E4-93BC-27FE6EE8F378}" type="parTrans" cxnId="{C5AECCFD-5223-42D1-A82D-67741965A397}">
      <dgm:prSet/>
      <dgm:spPr/>
      <dgm:t>
        <a:bodyPr/>
        <a:lstStyle/>
        <a:p>
          <a:endParaRPr lang="ru-RU"/>
        </a:p>
      </dgm:t>
    </dgm:pt>
    <dgm:pt modelId="{F6A3ADF8-62C5-4E8B-B770-B977C0F22C15}">
      <dgm:prSet phldrT="[Текст]"/>
      <dgm:spPr/>
      <dgm:t>
        <a:bodyPr/>
        <a:lstStyle/>
        <a:p>
          <a:endParaRPr lang="ru-RU" dirty="0"/>
        </a:p>
      </dgm:t>
    </dgm:pt>
    <dgm:pt modelId="{B2B62571-F235-448B-BD5E-925BD1996925}" type="sibTrans" cxnId="{0B587035-38B2-477D-9057-3CC2F0FB729A}">
      <dgm:prSet/>
      <dgm:spPr/>
      <dgm:t>
        <a:bodyPr/>
        <a:lstStyle/>
        <a:p>
          <a:endParaRPr lang="ru-RU"/>
        </a:p>
      </dgm:t>
    </dgm:pt>
    <dgm:pt modelId="{CB3C73FC-9FDE-496F-BCB3-72417A060A47}" type="parTrans" cxnId="{0B587035-38B2-477D-9057-3CC2F0FB729A}">
      <dgm:prSet/>
      <dgm:spPr/>
      <dgm:t>
        <a:bodyPr/>
        <a:lstStyle/>
        <a:p>
          <a:endParaRPr lang="ru-RU"/>
        </a:p>
      </dgm:t>
    </dgm:pt>
    <dgm:pt modelId="{EAE2F05D-AE31-4F5A-848C-53D8B4A3AB21}" type="pres">
      <dgm:prSet presAssocID="{04206E8E-8D3F-4BB0-A2DE-6C7C13CB27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99AFA5-3F9D-43AF-94A9-61B3B5EBEF04}" type="pres">
      <dgm:prSet presAssocID="{7C4C5EBD-2ECA-415F-9156-EC9EEB4F34AC}" presName="compositeNode" presStyleCnt="0">
        <dgm:presLayoutVars>
          <dgm:bulletEnabled val="1"/>
        </dgm:presLayoutVars>
      </dgm:prSet>
      <dgm:spPr/>
    </dgm:pt>
    <dgm:pt modelId="{F27429A0-BB59-43AC-83F8-395DA6019F02}" type="pres">
      <dgm:prSet presAssocID="{7C4C5EBD-2ECA-415F-9156-EC9EEB4F34AC}" presName="bgRect" presStyleLbl="node1" presStyleIdx="0" presStyleCnt="3" custScaleX="132112" custScaleY="184884"/>
      <dgm:spPr/>
      <dgm:t>
        <a:bodyPr/>
        <a:lstStyle/>
        <a:p>
          <a:endParaRPr lang="ru-RU"/>
        </a:p>
      </dgm:t>
    </dgm:pt>
    <dgm:pt modelId="{03695571-AFE9-4EB1-A2F7-B8C4497675C3}" type="pres">
      <dgm:prSet presAssocID="{7C4C5EBD-2ECA-415F-9156-EC9EEB4F34A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9E675-6482-4336-849F-33A59BF0D71E}" type="pres">
      <dgm:prSet presAssocID="{7C4C5EBD-2ECA-415F-9156-EC9EEB4F34A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6BB2A-07F2-43CD-BD58-FAB9BA1225D2}" type="pres">
      <dgm:prSet presAssocID="{99AB6168-4CFF-497B-92C1-5F3CAE63F14E}" presName="hSp" presStyleCnt="0"/>
      <dgm:spPr/>
    </dgm:pt>
    <dgm:pt modelId="{E6D75DEB-C62A-4708-B1C7-581D1543E8BE}" type="pres">
      <dgm:prSet presAssocID="{99AB6168-4CFF-497B-92C1-5F3CAE63F14E}" presName="vProcSp" presStyleCnt="0"/>
      <dgm:spPr/>
    </dgm:pt>
    <dgm:pt modelId="{BA295237-1C7E-418A-8B91-6A620D3F999E}" type="pres">
      <dgm:prSet presAssocID="{99AB6168-4CFF-497B-92C1-5F3CAE63F14E}" presName="vSp1" presStyleCnt="0"/>
      <dgm:spPr/>
    </dgm:pt>
    <dgm:pt modelId="{E85238B1-3766-499B-8620-A8595ABC1CBF}" type="pres">
      <dgm:prSet presAssocID="{99AB6168-4CFF-497B-92C1-5F3CAE63F14E}" presName="simulatedConn" presStyleLbl="solidFgAcc1" presStyleIdx="0" presStyleCnt="2"/>
      <dgm:spPr/>
    </dgm:pt>
    <dgm:pt modelId="{DC46406E-24FD-45C1-AC2E-A25581E06C5D}" type="pres">
      <dgm:prSet presAssocID="{99AB6168-4CFF-497B-92C1-5F3CAE63F14E}" presName="vSp2" presStyleCnt="0"/>
      <dgm:spPr/>
    </dgm:pt>
    <dgm:pt modelId="{3E8CB14E-B3CD-4C1B-8404-D6253DE5DFE5}" type="pres">
      <dgm:prSet presAssocID="{99AB6168-4CFF-497B-92C1-5F3CAE63F14E}" presName="sibTrans" presStyleCnt="0"/>
      <dgm:spPr/>
    </dgm:pt>
    <dgm:pt modelId="{F0217BEE-9FFB-45A5-909D-40C30B7C0BD1}" type="pres">
      <dgm:prSet presAssocID="{832DE0BD-233E-4F91-8392-585E7FDD3EC8}" presName="compositeNode" presStyleCnt="0">
        <dgm:presLayoutVars>
          <dgm:bulletEnabled val="1"/>
        </dgm:presLayoutVars>
      </dgm:prSet>
      <dgm:spPr/>
    </dgm:pt>
    <dgm:pt modelId="{7341B65F-E199-4C32-8490-871C275CC7EB}" type="pres">
      <dgm:prSet presAssocID="{832DE0BD-233E-4F91-8392-585E7FDD3EC8}" presName="bgRect" presStyleLbl="node1" presStyleIdx="1" presStyleCnt="3" custScaleX="112919" custScaleY="184005" custLinFactNeighborX="2526" custLinFactNeighborY="5227"/>
      <dgm:spPr/>
      <dgm:t>
        <a:bodyPr/>
        <a:lstStyle/>
        <a:p>
          <a:endParaRPr lang="ru-RU"/>
        </a:p>
      </dgm:t>
    </dgm:pt>
    <dgm:pt modelId="{3F2F1BD5-0B10-45DB-8606-F0173CBA4F8C}" type="pres">
      <dgm:prSet presAssocID="{832DE0BD-233E-4F91-8392-585E7FDD3EC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F40DA-6720-4D0C-BE7A-DA5535D4A7C5}" type="pres">
      <dgm:prSet presAssocID="{832DE0BD-233E-4F91-8392-585E7FDD3EC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57BAD-813E-4E95-849D-1748643C2580}" type="pres">
      <dgm:prSet presAssocID="{B2BE8AF4-0010-4BB9-8029-600C16BD3ABB}" presName="hSp" presStyleCnt="0"/>
      <dgm:spPr/>
    </dgm:pt>
    <dgm:pt modelId="{57FE4C5F-7B81-43EE-B3DA-467FD6707597}" type="pres">
      <dgm:prSet presAssocID="{B2BE8AF4-0010-4BB9-8029-600C16BD3ABB}" presName="vProcSp" presStyleCnt="0"/>
      <dgm:spPr/>
    </dgm:pt>
    <dgm:pt modelId="{6A3EB0BB-CE43-4A75-A984-F2D800FB652F}" type="pres">
      <dgm:prSet presAssocID="{B2BE8AF4-0010-4BB9-8029-600C16BD3ABB}" presName="vSp1" presStyleCnt="0"/>
      <dgm:spPr/>
    </dgm:pt>
    <dgm:pt modelId="{53CA3389-B07B-478A-AF1C-01FC4526E898}" type="pres">
      <dgm:prSet presAssocID="{B2BE8AF4-0010-4BB9-8029-600C16BD3ABB}" presName="simulatedConn" presStyleLbl="solidFgAcc1" presStyleIdx="1" presStyleCnt="2"/>
      <dgm:spPr/>
    </dgm:pt>
    <dgm:pt modelId="{63D84D76-667B-4E3F-9805-BAEC23B6A4D7}" type="pres">
      <dgm:prSet presAssocID="{B2BE8AF4-0010-4BB9-8029-600C16BD3ABB}" presName="vSp2" presStyleCnt="0"/>
      <dgm:spPr/>
    </dgm:pt>
    <dgm:pt modelId="{73EA5D5C-0ED6-473C-B52D-A7376FCFA22B}" type="pres">
      <dgm:prSet presAssocID="{B2BE8AF4-0010-4BB9-8029-600C16BD3ABB}" presName="sibTrans" presStyleCnt="0"/>
      <dgm:spPr/>
    </dgm:pt>
    <dgm:pt modelId="{FBE5496A-59D9-4B51-97FC-D79EE9349974}" type="pres">
      <dgm:prSet presAssocID="{F6A3ADF8-62C5-4E8B-B770-B977C0F22C15}" presName="compositeNode" presStyleCnt="0">
        <dgm:presLayoutVars>
          <dgm:bulletEnabled val="1"/>
        </dgm:presLayoutVars>
      </dgm:prSet>
      <dgm:spPr/>
    </dgm:pt>
    <dgm:pt modelId="{93341CE6-F56C-4A40-A536-8A97111469E5}" type="pres">
      <dgm:prSet presAssocID="{F6A3ADF8-62C5-4E8B-B770-B977C0F22C15}" presName="bgRect" presStyleLbl="node1" presStyleIdx="2" presStyleCnt="3" custScaleX="91783" custScaleY="182064" custLinFactNeighborX="3752" custLinFactNeighborY="2803"/>
      <dgm:spPr/>
      <dgm:t>
        <a:bodyPr/>
        <a:lstStyle/>
        <a:p>
          <a:endParaRPr lang="ru-RU"/>
        </a:p>
      </dgm:t>
    </dgm:pt>
    <dgm:pt modelId="{91DDFF9B-1DE6-402C-8C20-EC61F28B41D7}" type="pres">
      <dgm:prSet presAssocID="{F6A3ADF8-62C5-4E8B-B770-B977C0F22C1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1EDC3-7F60-4C14-86C8-70BF4A2846D1}" type="pres">
      <dgm:prSet presAssocID="{F6A3ADF8-62C5-4E8B-B770-B977C0F22C1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679FE9-3178-4DA7-8280-2D15C38662C4}" type="presOf" srcId="{7C4C5EBD-2ECA-415F-9156-EC9EEB4F34AC}" destId="{03695571-AFE9-4EB1-A2F7-B8C4497675C3}" srcOrd="1" destOrd="0" presId="urn:microsoft.com/office/officeart/2005/8/layout/hProcess7"/>
    <dgm:cxn modelId="{E4504B46-6568-4706-B60C-F019C5C62A86}" type="presOf" srcId="{F6A3ADF8-62C5-4E8B-B770-B977C0F22C15}" destId="{93341CE6-F56C-4A40-A536-8A97111469E5}" srcOrd="0" destOrd="0" presId="urn:microsoft.com/office/officeart/2005/8/layout/hProcess7"/>
    <dgm:cxn modelId="{0B587035-38B2-477D-9057-3CC2F0FB729A}" srcId="{04206E8E-8D3F-4BB0-A2DE-6C7C13CB27D3}" destId="{F6A3ADF8-62C5-4E8B-B770-B977C0F22C15}" srcOrd="2" destOrd="0" parTransId="{CB3C73FC-9FDE-496F-BCB3-72417A060A47}" sibTransId="{B2B62571-F235-448B-BD5E-925BD1996925}"/>
    <dgm:cxn modelId="{CA32E626-71FC-4F3E-91FC-30BF584A7096}" type="presOf" srcId="{F6A3ADF8-62C5-4E8B-B770-B977C0F22C15}" destId="{91DDFF9B-1DE6-402C-8C20-EC61F28B41D7}" srcOrd="1" destOrd="0" presId="urn:microsoft.com/office/officeart/2005/8/layout/hProcess7"/>
    <dgm:cxn modelId="{C14B03BC-3710-4F17-8BD8-486368AFE67A}" srcId="{04206E8E-8D3F-4BB0-A2DE-6C7C13CB27D3}" destId="{7C4C5EBD-2ECA-415F-9156-EC9EEB4F34AC}" srcOrd="0" destOrd="0" parTransId="{6119A61C-3280-4C62-8BA6-01B09EC95325}" sibTransId="{99AB6168-4CFF-497B-92C1-5F3CAE63F14E}"/>
    <dgm:cxn modelId="{BC11A13C-6008-4568-B5B9-BD60DDDA84A8}" type="presOf" srcId="{39F659C3-5AEE-4637-8C8A-C901A239B311}" destId="{06A9E675-6482-4336-849F-33A59BF0D71E}" srcOrd="0" destOrd="0" presId="urn:microsoft.com/office/officeart/2005/8/layout/hProcess7"/>
    <dgm:cxn modelId="{A47F68B0-2FAD-44ED-ACFD-A4513429199B}" type="presOf" srcId="{7C4C5EBD-2ECA-415F-9156-EC9EEB4F34AC}" destId="{F27429A0-BB59-43AC-83F8-395DA6019F02}" srcOrd="0" destOrd="0" presId="urn:microsoft.com/office/officeart/2005/8/layout/hProcess7"/>
    <dgm:cxn modelId="{40BE3C73-8A9C-46D7-8EF8-9F680CE4370F}" srcId="{7C4C5EBD-2ECA-415F-9156-EC9EEB4F34AC}" destId="{39F659C3-5AEE-4637-8C8A-C901A239B311}" srcOrd="0" destOrd="0" parTransId="{2B35826E-EF49-41E7-8E41-5BF1ADAAFD98}" sibTransId="{0FFB77CD-BBEE-4979-A452-CBC7182E7BEE}"/>
    <dgm:cxn modelId="{8374DFC6-B6FC-4D54-838E-D4167E939F21}" type="presOf" srcId="{832DE0BD-233E-4F91-8392-585E7FDD3EC8}" destId="{3F2F1BD5-0B10-45DB-8606-F0173CBA4F8C}" srcOrd="1" destOrd="0" presId="urn:microsoft.com/office/officeart/2005/8/layout/hProcess7"/>
    <dgm:cxn modelId="{17F9E81C-107F-45A3-8270-D52A5F41BAE6}" type="presOf" srcId="{04206E8E-8D3F-4BB0-A2DE-6C7C13CB27D3}" destId="{EAE2F05D-AE31-4F5A-848C-53D8B4A3AB21}" srcOrd="0" destOrd="0" presId="urn:microsoft.com/office/officeart/2005/8/layout/hProcess7"/>
    <dgm:cxn modelId="{A2DEBF32-5514-43D1-AF5A-389DC019D7E2}" srcId="{F6A3ADF8-62C5-4E8B-B770-B977C0F22C15}" destId="{5F476526-57AA-4EDE-A758-C951A45ECA10}" srcOrd="0" destOrd="0" parTransId="{639D3020-7DC7-4841-97FD-827FE541B177}" sibTransId="{03A00B73-BCBC-423E-8C54-F8A3C191A6AA}"/>
    <dgm:cxn modelId="{EC6C0D62-F5AE-4B9F-AB87-F3D831D5C0F9}" srcId="{832DE0BD-233E-4F91-8392-585E7FDD3EC8}" destId="{60638ADA-7F6D-45E9-9C7C-D3292076E7AE}" srcOrd="0" destOrd="0" parTransId="{AC67A76B-4588-40EC-B1E3-B76EA8F107E4}" sibTransId="{349ED1D1-DDAE-4433-92F4-E06C4EEC28C3}"/>
    <dgm:cxn modelId="{51C1DADE-4B51-4497-86F8-9E11897BA261}" type="presOf" srcId="{60638ADA-7F6D-45E9-9C7C-D3292076E7AE}" destId="{86AF40DA-6720-4D0C-BE7A-DA5535D4A7C5}" srcOrd="0" destOrd="0" presId="urn:microsoft.com/office/officeart/2005/8/layout/hProcess7"/>
    <dgm:cxn modelId="{C5AECCFD-5223-42D1-A82D-67741965A397}" srcId="{04206E8E-8D3F-4BB0-A2DE-6C7C13CB27D3}" destId="{832DE0BD-233E-4F91-8392-585E7FDD3EC8}" srcOrd="1" destOrd="0" parTransId="{0F85C076-4E05-47E4-93BC-27FE6EE8F378}" sibTransId="{B2BE8AF4-0010-4BB9-8029-600C16BD3ABB}"/>
    <dgm:cxn modelId="{866799E8-F60B-4D39-B9BA-4440AE6C4D7E}" type="presOf" srcId="{832DE0BD-233E-4F91-8392-585E7FDD3EC8}" destId="{7341B65F-E199-4C32-8490-871C275CC7EB}" srcOrd="0" destOrd="0" presId="urn:microsoft.com/office/officeart/2005/8/layout/hProcess7"/>
    <dgm:cxn modelId="{2D18B71B-5DA8-48E0-88F8-0466CBEB93AB}" type="presOf" srcId="{5F476526-57AA-4EDE-A758-C951A45ECA10}" destId="{2291EDC3-7F60-4C14-86C8-70BF4A2846D1}" srcOrd="0" destOrd="0" presId="urn:microsoft.com/office/officeart/2005/8/layout/hProcess7"/>
    <dgm:cxn modelId="{7AACD82A-0F43-4479-9BC1-F7EBDE8BB487}" type="presParOf" srcId="{EAE2F05D-AE31-4F5A-848C-53D8B4A3AB21}" destId="{9199AFA5-3F9D-43AF-94A9-61B3B5EBEF04}" srcOrd="0" destOrd="0" presId="urn:microsoft.com/office/officeart/2005/8/layout/hProcess7"/>
    <dgm:cxn modelId="{843B1CA3-16E5-4AA9-920F-6F05A677960D}" type="presParOf" srcId="{9199AFA5-3F9D-43AF-94A9-61B3B5EBEF04}" destId="{F27429A0-BB59-43AC-83F8-395DA6019F02}" srcOrd="0" destOrd="0" presId="urn:microsoft.com/office/officeart/2005/8/layout/hProcess7"/>
    <dgm:cxn modelId="{38170488-0BC6-4370-B11C-AA408F69C4D4}" type="presParOf" srcId="{9199AFA5-3F9D-43AF-94A9-61B3B5EBEF04}" destId="{03695571-AFE9-4EB1-A2F7-B8C4497675C3}" srcOrd="1" destOrd="0" presId="urn:microsoft.com/office/officeart/2005/8/layout/hProcess7"/>
    <dgm:cxn modelId="{F7BE92D8-86DC-4BC3-A872-E7A6D5DBC315}" type="presParOf" srcId="{9199AFA5-3F9D-43AF-94A9-61B3B5EBEF04}" destId="{06A9E675-6482-4336-849F-33A59BF0D71E}" srcOrd="2" destOrd="0" presId="urn:microsoft.com/office/officeart/2005/8/layout/hProcess7"/>
    <dgm:cxn modelId="{C7899534-C9E9-4AAB-9116-BD3FCB247472}" type="presParOf" srcId="{EAE2F05D-AE31-4F5A-848C-53D8B4A3AB21}" destId="{5976BB2A-07F2-43CD-BD58-FAB9BA1225D2}" srcOrd="1" destOrd="0" presId="urn:microsoft.com/office/officeart/2005/8/layout/hProcess7"/>
    <dgm:cxn modelId="{BACB23B3-422C-4FAF-AF35-CE97708A49B5}" type="presParOf" srcId="{EAE2F05D-AE31-4F5A-848C-53D8B4A3AB21}" destId="{E6D75DEB-C62A-4708-B1C7-581D1543E8BE}" srcOrd="2" destOrd="0" presId="urn:microsoft.com/office/officeart/2005/8/layout/hProcess7"/>
    <dgm:cxn modelId="{7B98E45D-164C-4FC6-80DF-1ABAE904F975}" type="presParOf" srcId="{E6D75DEB-C62A-4708-B1C7-581D1543E8BE}" destId="{BA295237-1C7E-418A-8B91-6A620D3F999E}" srcOrd="0" destOrd="0" presId="urn:microsoft.com/office/officeart/2005/8/layout/hProcess7"/>
    <dgm:cxn modelId="{D7A39CED-658A-4F73-8420-44292983FEF8}" type="presParOf" srcId="{E6D75DEB-C62A-4708-B1C7-581D1543E8BE}" destId="{E85238B1-3766-499B-8620-A8595ABC1CBF}" srcOrd="1" destOrd="0" presId="urn:microsoft.com/office/officeart/2005/8/layout/hProcess7"/>
    <dgm:cxn modelId="{7C560D8A-8511-4528-B4AA-F9A79A6D8F43}" type="presParOf" srcId="{E6D75DEB-C62A-4708-B1C7-581D1543E8BE}" destId="{DC46406E-24FD-45C1-AC2E-A25581E06C5D}" srcOrd="2" destOrd="0" presId="urn:microsoft.com/office/officeart/2005/8/layout/hProcess7"/>
    <dgm:cxn modelId="{D8E3D154-EC1B-4828-BE51-E5D8AA5CEA4A}" type="presParOf" srcId="{EAE2F05D-AE31-4F5A-848C-53D8B4A3AB21}" destId="{3E8CB14E-B3CD-4C1B-8404-D6253DE5DFE5}" srcOrd="3" destOrd="0" presId="urn:microsoft.com/office/officeart/2005/8/layout/hProcess7"/>
    <dgm:cxn modelId="{1AE337A7-43FD-4472-8EA9-5AFC6831E157}" type="presParOf" srcId="{EAE2F05D-AE31-4F5A-848C-53D8B4A3AB21}" destId="{F0217BEE-9FFB-45A5-909D-40C30B7C0BD1}" srcOrd="4" destOrd="0" presId="urn:microsoft.com/office/officeart/2005/8/layout/hProcess7"/>
    <dgm:cxn modelId="{788D389D-2D74-4421-AF2D-801820821040}" type="presParOf" srcId="{F0217BEE-9FFB-45A5-909D-40C30B7C0BD1}" destId="{7341B65F-E199-4C32-8490-871C275CC7EB}" srcOrd="0" destOrd="0" presId="urn:microsoft.com/office/officeart/2005/8/layout/hProcess7"/>
    <dgm:cxn modelId="{9D55605D-E42D-410B-A474-D8B326661213}" type="presParOf" srcId="{F0217BEE-9FFB-45A5-909D-40C30B7C0BD1}" destId="{3F2F1BD5-0B10-45DB-8606-F0173CBA4F8C}" srcOrd="1" destOrd="0" presId="urn:microsoft.com/office/officeart/2005/8/layout/hProcess7"/>
    <dgm:cxn modelId="{C5E8D74A-195E-48A7-9AA1-1B1BC5DB3B5E}" type="presParOf" srcId="{F0217BEE-9FFB-45A5-909D-40C30B7C0BD1}" destId="{86AF40DA-6720-4D0C-BE7A-DA5535D4A7C5}" srcOrd="2" destOrd="0" presId="urn:microsoft.com/office/officeart/2005/8/layout/hProcess7"/>
    <dgm:cxn modelId="{8517C767-4FF1-469F-819E-352F556D13AD}" type="presParOf" srcId="{EAE2F05D-AE31-4F5A-848C-53D8B4A3AB21}" destId="{1BC57BAD-813E-4E95-849D-1748643C2580}" srcOrd="5" destOrd="0" presId="urn:microsoft.com/office/officeart/2005/8/layout/hProcess7"/>
    <dgm:cxn modelId="{888C0332-D937-4A0D-B17E-8AD0E7C867E0}" type="presParOf" srcId="{EAE2F05D-AE31-4F5A-848C-53D8B4A3AB21}" destId="{57FE4C5F-7B81-43EE-B3DA-467FD6707597}" srcOrd="6" destOrd="0" presId="urn:microsoft.com/office/officeart/2005/8/layout/hProcess7"/>
    <dgm:cxn modelId="{BA3487C2-9977-4F26-BD97-A44266900D8D}" type="presParOf" srcId="{57FE4C5F-7B81-43EE-B3DA-467FD6707597}" destId="{6A3EB0BB-CE43-4A75-A984-F2D800FB652F}" srcOrd="0" destOrd="0" presId="urn:microsoft.com/office/officeart/2005/8/layout/hProcess7"/>
    <dgm:cxn modelId="{F023936E-4265-487C-A8A0-2108ED6EE858}" type="presParOf" srcId="{57FE4C5F-7B81-43EE-B3DA-467FD6707597}" destId="{53CA3389-B07B-478A-AF1C-01FC4526E898}" srcOrd="1" destOrd="0" presId="urn:microsoft.com/office/officeart/2005/8/layout/hProcess7"/>
    <dgm:cxn modelId="{98A843DE-39ED-4B29-B70B-A8E2AD97BEAE}" type="presParOf" srcId="{57FE4C5F-7B81-43EE-B3DA-467FD6707597}" destId="{63D84D76-667B-4E3F-9805-BAEC23B6A4D7}" srcOrd="2" destOrd="0" presId="urn:microsoft.com/office/officeart/2005/8/layout/hProcess7"/>
    <dgm:cxn modelId="{278891CE-2F59-41BE-BD6C-3BDFFE4E1749}" type="presParOf" srcId="{EAE2F05D-AE31-4F5A-848C-53D8B4A3AB21}" destId="{73EA5D5C-0ED6-473C-B52D-A7376FCFA22B}" srcOrd="7" destOrd="0" presId="urn:microsoft.com/office/officeart/2005/8/layout/hProcess7"/>
    <dgm:cxn modelId="{4D9E2AA5-B780-4AD6-9699-9D890219C3E7}" type="presParOf" srcId="{EAE2F05D-AE31-4F5A-848C-53D8B4A3AB21}" destId="{FBE5496A-59D9-4B51-97FC-D79EE9349974}" srcOrd="8" destOrd="0" presId="urn:microsoft.com/office/officeart/2005/8/layout/hProcess7"/>
    <dgm:cxn modelId="{6ED89339-6A65-4FE8-A3A9-0C64441E8E03}" type="presParOf" srcId="{FBE5496A-59D9-4B51-97FC-D79EE9349974}" destId="{93341CE6-F56C-4A40-A536-8A97111469E5}" srcOrd="0" destOrd="0" presId="urn:microsoft.com/office/officeart/2005/8/layout/hProcess7"/>
    <dgm:cxn modelId="{14A7B3EF-8777-4E7D-8F96-5EB7395CBF7B}" type="presParOf" srcId="{FBE5496A-59D9-4B51-97FC-D79EE9349974}" destId="{91DDFF9B-1DE6-402C-8C20-EC61F28B41D7}" srcOrd="1" destOrd="0" presId="urn:microsoft.com/office/officeart/2005/8/layout/hProcess7"/>
    <dgm:cxn modelId="{75D1CA24-D572-4635-B34E-4FCDE123E35F}" type="presParOf" srcId="{FBE5496A-59D9-4B51-97FC-D79EE9349974}" destId="{2291EDC3-7F60-4C14-86C8-70BF4A2846D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89CE848-4E8F-49C0-8C36-EB63FFD4A1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E1CFE2-18F2-4721-A842-C0DA24C6537B}">
      <dgm:prSet phldrT="[Текст]" custT="1"/>
      <dgm:spPr/>
      <dgm:t>
        <a:bodyPr/>
        <a:lstStyle/>
        <a:p>
          <a:r>
            <a:rPr lang="ru-RU" sz="1800" dirty="0" smtClean="0"/>
            <a:t>Информирование граждан о деятельности комиссии по координации работы по противодействию коррупции</a:t>
          </a:r>
          <a:endParaRPr lang="ru-RU" sz="1800" dirty="0"/>
        </a:p>
      </dgm:t>
    </dgm:pt>
    <dgm:pt modelId="{DD9D74F7-5A8D-4A3E-879C-805482FE1DFC}" type="parTrans" cxnId="{B021A934-FD69-483D-B3B1-D4DE8FD67882}">
      <dgm:prSet/>
      <dgm:spPr/>
      <dgm:t>
        <a:bodyPr/>
        <a:lstStyle/>
        <a:p>
          <a:endParaRPr lang="ru-RU"/>
        </a:p>
      </dgm:t>
    </dgm:pt>
    <dgm:pt modelId="{5FB94BEA-3906-4BE5-9C97-E7DFD456AB9A}" type="sibTrans" cxnId="{B021A934-FD69-483D-B3B1-D4DE8FD67882}">
      <dgm:prSet/>
      <dgm:spPr/>
      <dgm:t>
        <a:bodyPr/>
        <a:lstStyle/>
        <a:p>
          <a:endParaRPr lang="ru-RU"/>
        </a:p>
      </dgm:t>
    </dgm:pt>
    <dgm:pt modelId="{CFB23C08-4904-4933-8FB5-A763E51F2401}">
      <dgm:prSet phldrT="[Текст]" custT="1"/>
      <dgm:spPr/>
      <dgm:t>
        <a:bodyPr/>
        <a:lstStyle/>
        <a:p>
          <a:r>
            <a:rPr lang="ru-RU" sz="1800" dirty="0" smtClean="0"/>
            <a:t>Информирование граждан о деятельности комиссий по соблюдению требований к служебному поведению муниципальных служащих и урегулированию конфликта интересов</a:t>
          </a:r>
          <a:endParaRPr lang="ru-RU" sz="1800" dirty="0"/>
        </a:p>
      </dgm:t>
    </dgm:pt>
    <dgm:pt modelId="{A4BA2249-A8B0-4F68-976A-E743E5443790}" type="parTrans" cxnId="{19B95F3E-F24C-4392-B296-299BDC62C0AA}">
      <dgm:prSet/>
      <dgm:spPr/>
      <dgm:t>
        <a:bodyPr/>
        <a:lstStyle/>
        <a:p>
          <a:endParaRPr lang="ru-RU"/>
        </a:p>
      </dgm:t>
    </dgm:pt>
    <dgm:pt modelId="{D5ED8C04-EAAE-4432-983A-123CE78B71CC}" type="sibTrans" cxnId="{19B95F3E-F24C-4392-B296-299BDC62C0AA}">
      <dgm:prSet/>
      <dgm:spPr/>
      <dgm:t>
        <a:bodyPr/>
        <a:lstStyle/>
        <a:p>
          <a:endParaRPr lang="ru-RU"/>
        </a:p>
      </dgm:t>
    </dgm:pt>
    <dgm:pt modelId="{3251926C-1434-40D7-81EA-74D989E43681}">
      <dgm:prSet phldrT="[Текст]" custT="1"/>
      <dgm:spPr/>
      <dgm:t>
        <a:bodyPr/>
        <a:lstStyle/>
        <a:p>
          <a:r>
            <a:rPr lang="ru-RU" sz="1800" dirty="0" smtClean="0"/>
            <a:t>Обеспечение размещения на официальных сайтах органов местного самоуправления сведений о доходах, расходах, об имуществе и обязательствах имущественного характера, представленных лицами, замещающими муниципальные должности и муниципальными служащими</a:t>
          </a:r>
          <a:endParaRPr lang="ru-RU" sz="1800" dirty="0"/>
        </a:p>
      </dgm:t>
    </dgm:pt>
    <dgm:pt modelId="{54FD1D97-E4F1-4C4C-8F43-0F7D8A5FB620}" type="parTrans" cxnId="{EA82B948-FE91-4A27-B614-BF4EB0DD7579}">
      <dgm:prSet/>
      <dgm:spPr/>
      <dgm:t>
        <a:bodyPr/>
        <a:lstStyle/>
        <a:p>
          <a:endParaRPr lang="ru-RU"/>
        </a:p>
      </dgm:t>
    </dgm:pt>
    <dgm:pt modelId="{7DD99FC4-18E9-4AB6-94B1-8409F73F806D}" type="sibTrans" cxnId="{EA82B948-FE91-4A27-B614-BF4EB0DD7579}">
      <dgm:prSet/>
      <dgm:spPr/>
      <dgm:t>
        <a:bodyPr/>
        <a:lstStyle/>
        <a:p>
          <a:endParaRPr lang="ru-RU"/>
        </a:p>
      </dgm:t>
    </dgm:pt>
    <dgm:pt modelId="{7FC66623-D6CF-4FDF-8BD4-48D733512439}">
      <dgm:prSet phldrT="[Текст]" custT="1"/>
      <dgm:spPr/>
      <dgm:t>
        <a:bodyPr/>
        <a:lstStyle/>
        <a:p>
          <a:r>
            <a:rPr lang="ru-RU" sz="1800" dirty="0" smtClean="0"/>
            <a:t>Мониторинг публикаций в муниципальных средствах массовой информации рубрик, посвященных вопросам противодействия коррупции, подготовка информационно аналитической справки</a:t>
          </a:r>
          <a:endParaRPr lang="ru-RU" sz="1800" dirty="0"/>
        </a:p>
      </dgm:t>
    </dgm:pt>
    <dgm:pt modelId="{AD95B910-21FA-4C35-A079-E2974C7C9609}" type="parTrans" cxnId="{C93697F2-1F09-4DFA-BAE9-BE55C2D1C89C}">
      <dgm:prSet/>
      <dgm:spPr/>
      <dgm:t>
        <a:bodyPr/>
        <a:lstStyle/>
        <a:p>
          <a:endParaRPr lang="ru-RU"/>
        </a:p>
      </dgm:t>
    </dgm:pt>
    <dgm:pt modelId="{221BA453-818B-4832-879A-0D08420879AC}" type="sibTrans" cxnId="{C93697F2-1F09-4DFA-BAE9-BE55C2D1C89C}">
      <dgm:prSet/>
      <dgm:spPr/>
      <dgm:t>
        <a:bodyPr/>
        <a:lstStyle/>
        <a:p>
          <a:endParaRPr lang="ru-RU"/>
        </a:p>
      </dgm:t>
    </dgm:pt>
    <dgm:pt modelId="{3BF468F0-E9A8-43DA-A0F9-BBBDDA92056F}">
      <dgm:prSet phldrT="[Текст]" custT="1"/>
      <dgm:spPr/>
      <dgm:t>
        <a:bodyPr/>
        <a:lstStyle/>
        <a:p>
          <a:r>
            <a:rPr lang="ru-RU" sz="1800" dirty="0" smtClean="0"/>
            <a:t>Размещение в разделе, посвященном вопросам противодействия коррупции, официального сайта Качканарского городского округа, в сети Интернет отчета о результатах выполнения Плана мероприятий по противодействию коррупции в Качканарском городском округе на 2021 - 2023 годы</a:t>
          </a:r>
          <a:endParaRPr lang="ru-RU" sz="1800" dirty="0"/>
        </a:p>
      </dgm:t>
    </dgm:pt>
    <dgm:pt modelId="{5266F0D5-06AC-417B-AA84-F2333D468557}" type="parTrans" cxnId="{CC615828-6DE2-4D75-A9AC-56263142F7EC}">
      <dgm:prSet/>
      <dgm:spPr/>
      <dgm:t>
        <a:bodyPr/>
        <a:lstStyle/>
        <a:p>
          <a:endParaRPr lang="ru-RU"/>
        </a:p>
      </dgm:t>
    </dgm:pt>
    <dgm:pt modelId="{84B7F220-8CA9-45C3-93CA-8302BF9373F0}" type="sibTrans" cxnId="{CC615828-6DE2-4D75-A9AC-56263142F7EC}">
      <dgm:prSet/>
      <dgm:spPr/>
      <dgm:t>
        <a:bodyPr/>
        <a:lstStyle/>
        <a:p>
          <a:endParaRPr lang="ru-RU"/>
        </a:p>
      </dgm:t>
    </dgm:pt>
    <dgm:pt modelId="{B72ECF99-B1B9-4CB7-8CA0-0AC341DA119F}" type="pres">
      <dgm:prSet presAssocID="{089CE848-4E8F-49C0-8C36-EB63FFD4A18D}" presName="linear" presStyleCnt="0">
        <dgm:presLayoutVars>
          <dgm:animLvl val="lvl"/>
          <dgm:resizeHandles val="exact"/>
        </dgm:presLayoutVars>
      </dgm:prSet>
      <dgm:spPr/>
    </dgm:pt>
    <dgm:pt modelId="{1EFCE4A0-55B5-40A6-9231-D6D015090D68}" type="pres">
      <dgm:prSet presAssocID="{CDE1CFE2-18F2-4721-A842-C0DA24C6537B}" presName="parentText" presStyleLbl="node1" presStyleIdx="0" presStyleCnt="5" custScaleY="1200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DD6EF-71B2-4340-8EF1-A4FD10023300}" type="pres">
      <dgm:prSet presAssocID="{5FB94BEA-3906-4BE5-9C97-E7DFD456AB9A}" presName="spacer" presStyleCnt="0"/>
      <dgm:spPr/>
    </dgm:pt>
    <dgm:pt modelId="{A8DBE827-CD08-45E3-BC50-C33CED2BB23E}" type="pres">
      <dgm:prSet presAssocID="{CFB23C08-4904-4933-8FB5-A763E51F240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6E2FC-4070-4D77-8066-45BFB65E1CA0}" type="pres">
      <dgm:prSet presAssocID="{D5ED8C04-EAAE-4432-983A-123CE78B71CC}" presName="spacer" presStyleCnt="0"/>
      <dgm:spPr/>
    </dgm:pt>
    <dgm:pt modelId="{A118B7AE-63C8-459F-8D76-E7C31CF4E2D1}" type="pres">
      <dgm:prSet presAssocID="{3251926C-1434-40D7-81EA-74D989E436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4333D-769E-49C1-ACF2-0D556CC020FD}" type="pres">
      <dgm:prSet presAssocID="{7DD99FC4-18E9-4AB6-94B1-8409F73F806D}" presName="spacer" presStyleCnt="0"/>
      <dgm:spPr/>
    </dgm:pt>
    <dgm:pt modelId="{82CCC9AB-CF3B-49BC-8C3D-4D335F37A82B}" type="pres">
      <dgm:prSet presAssocID="{3BF468F0-E9A8-43DA-A0F9-BBBDDA92056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735E9-419F-4A87-A6EA-F56E2F742302}" type="pres">
      <dgm:prSet presAssocID="{84B7F220-8CA9-45C3-93CA-8302BF9373F0}" presName="spacer" presStyleCnt="0"/>
      <dgm:spPr/>
    </dgm:pt>
    <dgm:pt modelId="{F5F524B6-D444-464D-9F49-1CC897A7576E}" type="pres">
      <dgm:prSet presAssocID="{7FC66623-D6CF-4FDF-8BD4-48D73351243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82B948-FE91-4A27-B614-BF4EB0DD7579}" srcId="{089CE848-4E8F-49C0-8C36-EB63FFD4A18D}" destId="{3251926C-1434-40D7-81EA-74D989E43681}" srcOrd="2" destOrd="0" parTransId="{54FD1D97-E4F1-4C4C-8F43-0F7D8A5FB620}" sibTransId="{7DD99FC4-18E9-4AB6-94B1-8409F73F806D}"/>
    <dgm:cxn modelId="{BA513115-63DE-4FE9-85C3-CD66E896865C}" type="presOf" srcId="{3251926C-1434-40D7-81EA-74D989E43681}" destId="{A118B7AE-63C8-459F-8D76-E7C31CF4E2D1}" srcOrd="0" destOrd="0" presId="urn:microsoft.com/office/officeart/2005/8/layout/vList2"/>
    <dgm:cxn modelId="{11DCD7EB-ACF4-44AC-B4F0-B1B6997BB91C}" type="presOf" srcId="{089CE848-4E8F-49C0-8C36-EB63FFD4A18D}" destId="{B72ECF99-B1B9-4CB7-8CA0-0AC341DA119F}" srcOrd="0" destOrd="0" presId="urn:microsoft.com/office/officeart/2005/8/layout/vList2"/>
    <dgm:cxn modelId="{C93697F2-1F09-4DFA-BAE9-BE55C2D1C89C}" srcId="{089CE848-4E8F-49C0-8C36-EB63FFD4A18D}" destId="{7FC66623-D6CF-4FDF-8BD4-48D733512439}" srcOrd="4" destOrd="0" parTransId="{AD95B910-21FA-4C35-A079-E2974C7C9609}" sibTransId="{221BA453-818B-4832-879A-0D08420879AC}"/>
    <dgm:cxn modelId="{19B95F3E-F24C-4392-B296-299BDC62C0AA}" srcId="{089CE848-4E8F-49C0-8C36-EB63FFD4A18D}" destId="{CFB23C08-4904-4933-8FB5-A763E51F2401}" srcOrd="1" destOrd="0" parTransId="{A4BA2249-A8B0-4F68-976A-E743E5443790}" sibTransId="{D5ED8C04-EAAE-4432-983A-123CE78B71CC}"/>
    <dgm:cxn modelId="{B021A934-FD69-483D-B3B1-D4DE8FD67882}" srcId="{089CE848-4E8F-49C0-8C36-EB63FFD4A18D}" destId="{CDE1CFE2-18F2-4721-A842-C0DA24C6537B}" srcOrd="0" destOrd="0" parTransId="{DD9D74F7-5A8D-4A3E-879C-805482FE1DFC}" sibTransId="{5FB94BEA-3906-4BE5-9C97-E7DFD456AB9A}"/>
    <dgm:cxn modelId="{CC615828-6DE2-4D75-A9AC-56263142F7EC}" srcId="{089CE848-4E8F-49C0-8C36-EB63FFD4A18D}" destId="{3BF468F0-E9A8-43DA-A0F9-BBBDDA92056F}" srcOrd="3" destOrd="0" parTransId="{5266F0D5-06AC-417B-AA84-F2333D468557}" sibTransId="{84B7F220-8CA9-45C3-93CA-8302BF9373F0}"/>
    <dgm:cxn modelId="{1C140D43-F43F-40D1-9D31-8A964A1B6BEB}" type="presOf" srcId="{3BF468F0-E9A8-43DA-A0F9-BBBDDA92056F}" destId="{82CCC9AB-CF3B-49BC-8C3D-4D335F37A82B}" srcOrd="0" destOrd="0" presId="urn:microsoft.com/office/officeart/2005/8/layout/vList2"/>
    <dgm:cxn modelId="{6D5DBCE0-BED4-433C-9BA5-04368F581CC5}" type="presOf" srcId="{CDE1CFE2-18F2-4721-A842-C0DA24C6537B}" destId="{1EFCE4A0-55B5-40A6-9231-D6D015090D68}" srcOrd="0" destOrd="0" presId="urn:microsoft.com/office/officeart/2005/8/layout/vList2"/>
    <dgm:cxn modelId="{6A7570AF-653B-4088-A67A-30553EEF6623}" type="presOf" srcId="{7FC66623-D6CF-4FDF-8BD4-48D733512439}" destId="{F5F524B6-D444-464D-9F49-1CC897A7576E}" srcOrd="0" destOrd="0" presId="urn:microsoft.com/office/officeart/2005/8/layout/vList2"/>
    <dgm:cxn modelId="{B6BEA315-4F6A-4C88-9A83-E7EDD60362CD}" type="presOf" srcId="{CFB23C08-4904-4933-8FB5-A763E51F2401}" destId="{A8DBE827-CD08-45E3-BC50-C33CED2BB23E}" srcOrd="0" destOrd="0" presId="urn:microsoft.com/office/officeart/2005/8/layout/vList2"/>
    <dgm:cxn modelId="{90650FC6-268F-4B76-BF16-5E72D2D36E02}" type="presParOf" srcId="{B72ECF99-B1B9-4CB7-8CA0-0AC341DA119F}" destId="{1EFCE4A0-55B5-40A6-9231-D6D015090D68}" srcOrd="0" destOrd="0" presId="urn:microsoft.com/office/officeart/2005/8/layout/vList2"/>
    <dgm:cxn modelId="{89557DF4-2B38-4621-B1CF-A69C754DE70D}" type="presParOf" srcId="{B72ECF99-B1B9-4CB7-8CA0-0AC341DA119F}" destId="{098DD6EF-71B2-4340-8EF1-A4FD10023300}" srcOrd="1" destOrd="0" presId="urn:microsoft.com/office/officeart/2005/8/layout/vList2"/>
    <dgm:cxn modelId="{CD03CE52-4A49-4B40-B687-848F7FF454F5}" type="presParOf" srcId="{B72ECF99-B1B9-4CB7-8CA0-0AC341DA119F}" destId="{A8DBE827-CD08-45E3-BC50-C33CED2BB23E}" srcOrd="2" destOrd="0" presId="urn:microsoft.com/office/officeart/2005/8/layout/vList2"/>
    <dgm:cxn modelId="{0514FC8C-4919-4B9F-8C8B-8C6AA01311FB}" type="presParOf" srcId="{B72ECF99-B1B9-4CB7-8CA0-0AC341DA119F}" destId="{1B36E2FC-4070-4D77-8066-45BFB65E1CA0}" srcOrd="3" destOrd="0" presId="urn:microsoft.com/office/officeart/2005/8/layout/vList2"/>
    <dgm:cxn modelId="{F7E8F936-1517-4934-B646-BE64C6AE3295}" type="presParOf" srcId="{B72ECF99-B1B9-4CB7-8CA0-0AC341DA119F}" destId="{A118B7AE-63C8-459F-8D76-E7C31CF4E2D1}" srcOrd="4" destOrd="0" presId="urn:microsoft.com/office/officeart/2005/8/layout/vList2"/>
    <dgm:cxn modelId="{3D11FD36-4C5E-4C7F-8C84-B2A9362E6B76}" type="presParOf" srcId="{B72ECF99-B1B9-4CB7-8CA0-0AC341DA119F}" destId="{9184333D-769E-49C1-ACF2-0D556CC020FD}" srcOrd="5" destOrd="0" presId="urn:microsoft.com/office/officeart/2005/8/layout/vList2"/>
    <dgm:cxn modelId="{79226172-1699-49A1-8E47-10FAE147C7D6}" type="presParOf" srcId="{B72ECF99-B1B9-4CB7-8CA0-0AC341DA119F}" destId="{82CCC9AB-CF3B-49BC-8C3D-4D335F37A82B}" srcOrd="6" destOrd="0" presId="urn:microsoft.com/office/officeart/2005/8/layout/vList2"/>
    <dgm:cxn modelId="{49E732CB-EB3E-4A93-A666-7CA77BA4277B}" type="presParOf" srcId="{B72ECF99-B1B9-4CB7-8CA0-0AC341DA119F}" destId="{A89735E9-419F-4A87-A6EA-F56E2F742302}" srcOrd="7" destOrd="0" presId="urn:microsoft.com/office/officeart/2005/8/layout/vList2"/>
    <dgm:cxn modelId="{D2E1F854-D96C-49AC-B7F9-915F7A51025F}" type="presParOf" srcId="{B72ECF99-B1B9-4CB7-8CA0-0AC341DA119F}" destId="{F5F524B6-D444-464D-9F49-1CC897A757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7C1E479-7146-4505-B787-70E74A041F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39461C-6E58-4100-8677-4C8B5B6A7EB2}">
      <dgm:prSet phldrT="[Текст]"/>
      <dgm:spPr/>
      <dgm:t>
        <a:bodyPr/>
        <a:lstStyle/>
        <a:p>
          <a:r>
            <a:rPr lang="ru-RU" dirty="0" smtClean="0"/>
            <a:t>Включение представителей общественных организаций в состав комиссий по соблюдению требований к служебному поведению муниципальных служащих и урегулированию конфликта интересов </a:t>
          </a:r>
          <a:endParaRPr lang="ru-RU" dirty="0"/>
        </a:p>
      </dgm:t>
    </dgm:pt>
    <dgm:pt modelId="{D4F0CA9F-6F05-41AF-AEE1-0C29FB72D036}" type="parTrans" cxnId="{6D1223D0-DDB0-4A47-BC0D-613699C2FF97}">
      <dgm:prSet/>
      <dgm:spPr/>
      <dgm:t>
        <a:bodyPr/>
        <a:lstStyle/>
        <a:p>
          <a:endParaRPr lang="ru-RU"/>
        </a:p>
      </dgm:t>
    </dgm:pt>
    <dgm:pt modelId="{1FA87DF5-B35B-4B36-A6E1-D048D8568429}" type="sibTrans" cxnId="{6D1223D0-DDB0-4A47-BC0D-613699C2FF97}">
      <dgm:prSet/>
      <dgm:spPr/>
      <dgm:t>
        <a:bodyPr/>
        <a:lstStyle/>
        <a:p>
          <a:endParaRPr lang="ru-RU"/>
        </a:p>
      </dgm:t>
    </dgm:pt>
    <dgm:pt modelId="{F2ACF720-3776-4CC9-ABBA-5FAE83996F8A}">
      <dgm:prSet phldrT="[Текст]"/>
      <dgm:spPr/>
      <dgm:t>
        <a:bodyPr/>
        <a:lstStyle/>
        <a:p>
          <a:r>
            <a:rPr lang="ru-RU" dirty="0" smtClean="0"/>
            <a:t>Привлечение молодежных организаций, общественных объединений к проведению мероприятий с участием молодежи, направленных на противодействие коррупции</a:t>
          </a:r>
          <a:endParaRPr lang="ru-RU" dirty="0"/>
        </a:p>
      </dgm:t>
    </dgm:pt>
    <dgm:pt modelId="{B78D73C5-C69B-4061-9C2D-450365FA6B8E}" type="parTrans" cxnId="{C3DED972-E95A-4E01-A77A-5FC2C3A2F7DB}">
      <dgm:prSet/>
      <dgm:spPr/>
      <dgm:t>
        <a:bodyPr/>
        <a:lstStyle/>
        <a:p>
          <a:endParaRPr lang="ru-RU"/>
        </a:p>
      </dgm:t>
    </dgm:pt>
    <dgm:pt modelId="{CE2B182B-8C39-4E31-A51B-DC28A4BFE050}" type="sibTrans" cxnId="{C3DED972-E95A-4E01-A77A-5FC2C3A2F7DB}">
      <dgm:prSet/>
      <dgm:spPr/>
      <dgm:t>
        <a:bodyPr/>
        <a:lstStyle/>
        <a:p>
          <a:endParaRPr lang="ru-RU"/>
        </a:p>
      </dgm:t>
    </dgm:pt>
    <dgm:pt modelId="{781296C7-E436-4940-82DF-92DA016DF671}">
      <dgm:prSet phldrT="[Текст]"/>
      <dgm:spPr/>
      <dgm:t>
        <a:bodyPr/>
        <a:lstStyle/>
        <a:p>
          <a:r>
            <a:rPr lang="ru-RU" dirty="0" smtClean="0"/>
            <a:t>Включение представителей общественных организаций в состав комиссии по координации работы по противодействию коррупции в Качканарского городского округа </a:t>
          </a:r>
          <a:endParaRPr lang="ru-RU" dirty="0"/>
        </a:p>
      </dgm:t>
    </dgm:pt>
    <dgm:pt modelId="{AA8FE289-0CA0-4936-8783-A1E944FA1064}" type="parTrans" cxnId="{6BD2351A-A3B8-42DE-BD0C-CCD72B92C002}">
      <dgm:prSet/>
      <dgm:spPr/>
      <dgm:t>
        <a:bodyPr/>
        <a:lstStyle/>
        <a:p>
          <a:endParaRPr lang="ru-RU"/>
        </a:p>
      </dgm:t>
    </dgm:pt>
    <dgm:pt modelId="{7BE1371E-EEEF-44C9-AF4E-617DB891FCB1}" type="sibTrans" cxnId="{6BD2351A-A3B8-42DE-BD0C-CCD72B92C002}">
      <dgm:prSet/>
      <dgm:spPr/>
      <dgm:t>
        <a:bodyPr/>
        <a:lstStyle/>
        <a:p>
          <a:endParaRPr lang="ru-RU"/>
        </a:p>
      </dgm:t>
    </dgm:pt>
    <dgm:pt modelId="{92E52B6A-704C-462F-B1BE-68F5DA0642DC}">
      <dgm:prSet phldrT="[Текст]"/>
      <dgm:spPr/>
      <dgm:t>
        <a:bodyPr/>
        <a:lstStyle/>
        <a:p>
          <a:r>
            <a:rPr lang="ru-RU" dirty="0" smtClean="0"/>
            <a:t>Обеспечение участия Общественной палаты в обсуждении планов мероприятий по противодействию коррупции</a:t>
          </a:r>
          <a:endParaRPr lang="ru-RU" dirty="0"/>
        </a:p>
      </dgm:t>
    </dgm:pt>
    <dgm:pt modelId="{3425DDA8-12F4-47FB-A276-8DF83B0C488C}" type="parTrans" cxnId="{DA2BF1AD-E4C3-44CE-B702-E3CA45794ED6}">
      <dgm:prSet/>
      <dgm:spPr/>
      <dgm:t>
        <a:bodyPr/>
        <a:lstStyle/>
        <a:p>
          <a:endParaRPr lang="ru-RU"/>
        </a:p>
      </dgm:t>
    </dgm:pt>
    <dgm:pt modelId="{8D2BB88E-757F-4462-8606-8B907CA34567}" type="sibTrans" cxnId="{DA2BF1AD-E4C3-44CE-B702-E3CA45794ED6}">
      <dgm:prSet/>
      <dgm:spPr/>
      <dgm:t>
        <a:bodyPr/>
        <a:lstStyle/>
        <a:p>
          <a:endParaRPr lang="ru-RU"/>
        </a:p>
      </dgm:t>
    </dgm:pt>
    <dgm:pt modelId="{4E81DBD3-937B-468D-8120-9CF45F91FE07}" type="pres">
      <dgm:prSet presAssocID="{07C1E479-7146-4505-B787-70E74A041FC3}" presName="linear" presStyleCnt="0">
        <dgm:presLayoutVars>
          <dgm:animLvl val="lvl"/>
          <dgm:resizeHandles val="exact"/>
        </dgm:presLayoutVars>
      </dgm:prSet>
      <dgm:spPr/>
    </dgm:pt>
    <dgm:pt modelId="{59B5A712-39B8-4BE4-86B2-A5E2035D25A9}" type="pres">
      <dgm:prSet presAssocID="{5339461C-6E58-4100-8677-4C8B5B6A7EB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9108A-9659-49A2-A076-9EA3DBAB4E70}" type="pres">
      <dgm:prSet presAssocID="{1FA87DF5-B35B-4B36-A6E1-D048D8568429}" presName="spacer" presStyleCnt="0"/>
      <dgm:spPr/>
    </dgm:pt>
    <dgm:pt modelId="{5488C229-191B-4A15-B422-3124962B1F97}" type="pres">
      <dgm:prSet presAssocID="{F2ACF720-3776-4CC9-ABBA-5FAE83996F8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F2803-1E79-4FD8-9B63-7A5979BCF686}" type="pres">
      <dgm:prSet presAssocID="{CE2B182B-8C39-4E31-A51B-DC28A4BFE050}" presName="spacer" presStyleCnt="0"/>
      <dgm:spPr/>
    </dgm:pt>
    <dgm:pt modelId="{D18ACE9E-215B-46FC-BB43-7576A6E1643A}" type="pres">
      <dgm:prSet presAssocID="{781296C7-E436-4940-82DF-92DA016DF67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62BDA-1417-4C69-97A3-7CA935FF159B}" type="pres">
      <dgm:prSet presAssocID="{7BE1371E-EEEF-44C9-AF4E-617DB891FCB1}" presName="spacer" presStyleCnt="0"/>
      <dgm:spPr/>
    </dgm:pt>
    <dgm:pt modelId="{A6F4AF98-F19D-48C2-8EE2-0324BB329C5A}" type="pres">
      <dgm:prSet presAssocID="{92E52B6A-704C-462F-B1BE-68F5DA0642D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DED972-E95A-4E01-A77A-5FC2C3A2F7DB}" srcId="{07C1E479-7146-4505-B787-70E74A041FC3}" destId="{F2ACF720-3776-4CC9-ABBA-5FAE83996F8A}" srcOrd="1" destOrd="0" parTransId="{B78D73C5-C69B-4061-9C2D-450365FA6B8E}" sibTransId="{CE2B182B-8C39-4E31-A51B-DC28A4BFE050}"/>
    <dgm:cxn modelId="{6BD2351A-A3B8-42DE-BD0C-CCD72B92C002}" srcId="{07C1E479-7146-4505-B787-70E74A041FC3}" destId="{781296C7-E436-4940-82DF-92DA016DF671}" srcOrd="2" destOrd="0" parTransId="{AA8FE289-0CA0-4936-8783-A1E944FA1064}" sibTransId="{7BE1371E-EEEF-44C9-AF4E-617DB891FCB1}"/>
    <dgm:cxn modelId="{C515BE3A-5107-4B02-933E-6304719BD9D8}" type="presOf" srcId="{92E52B6A-704C-462F-B1BE-68F5DA0642DC}" destId="{A6F4AF98-F19D-48C2-8EE2-0324BB329C5A}" srcOrd="0" destOrd="0" presId="urn:microsoft.com/office/officeart/2005/8/layout/vList2"/>
    <dgm:cxn modelId="{ACC997FF-42D3-47FE-AFDD-67EF9A8B58D8}" type="presOf" srcId="{781296C7-E436-4940-82DF-92DA016DF671}" destId="{D18ACE9E-215B-46FC-BB43-7576A6E1643A}" srcOrd="0" destOrd="0" presId="urn:microsoft.com/office/officeart/2005/8/layout/vList2"/>
    <dgm:cxn modelId="{EC30EF7B-49D7-4C96-B731-B54CA7390075}" type="presOf" srcId="{F2ACF720-3776-4CC9-ABBA-5FAE83996F8A}" destId="{5488C229-191B-4A15-B422-3124962B1F97}" srcOrd="0" destOrd="0" presId="urn:microsoft.com/office/officeart/2005/8/layout/vList2"/>
    <dgm:cxn modelId="{C6CD5EBD-2E56-456B-8AFD-AB42600DEC8D}" type="presOf" srcId="{07C1E479-7146-4505-B787-70E74A041FC3}" destId="{4E81DBD3-937B-468D-8120-9CF45F91FE07}" srcOrd="0" destOrd="0" presId="urn:microsoft.com/office/officeart/2005/8/layout/vList2"/>
    <dgm:cxn modelId="{6D1223D0-DDB0-4A47-BC0D-613699C2FF97}" srcId="{07C1E479-7146-4505-B787-70E74A041FC3}" destId="{5339461C-6E58-4100-8677-4C8B5B6A7EB2}" srcOrd="0" destOrd="0" parTransId="{D4F0CA9F-6F05-41AF-AEE1-0C29FB72D036}" sibTransId="{1FA87DF5-B35B-4B36-A6E1-D048D8568429}"/>
    <dgm:cxn modelId="{D2B70014-78E2-4AB1-AFEA-E606B6F1210A}" type="presOf" srcId="{5339461C-6E58-4100-8677-4C8B5B6A7EB2}" destId="{59B5A712-39B8-4BE4-86B2-A5E2035D25A9}" srcOrd="0" destOrd="0" presId="urn:microsoft.com/office/officeart/2005/8/layout/vList2"/>
    <dgm:cxn modelId="{DA2BF1AD-E4C3-44CE-B702-E3CA45794ED6}" srcId="{07C1E479-7146-4505-B787-70E74A041FC3}" destId="{92E52B6A-704C-462F-B1BE-68F5DA0642DC}" srcOrd="3" destOrd="0" parTransId="{3425DDA8-12F4-47FB-A276-8DF83B0C488C}" sibTransId="{8D2BB88E-757F-4462-8606-8B907CA34567}"/>
    <dgm:cxn modelId="{4A4ED092-5BC8-4A66-BA3E-A869BF7F91C7}" type="presParOf" srcId="{4E81DBD3-937B-468D-8120-9CF45F91FE07}" destId="{59B5A712-39B8-4BE4-86B2-A5E2035D25A9}" srcOrd="0" destOrd="0" presId="urn:microsoft.com/office/officeart/2005/8/layout/vList2"/>
    <dgm:cxn modelId="{83507498-86AF-4D9C-AF12-42FD2EFF86E2}" type="presParOf" srcId="{4E81DBD3-937B-468D-8120-9CF45F91FE07}" destId="{6549108A-9659-49A2-A076-9EA3DBAB4E70}" srcOrd="1" destOrd="0" presId="urn:microsoft.com/office/officeart/2005/8/layout/vList2"/>
    <dgm:cxn modelId="{42C89BE8-B3FE-4E93-BB07-256804B4EA7A}" type="presParOf" srcId="{4E81DBD3-937B-468D-8120-9CF45F91FE07}" destId="{5488C229-191B-4A15-B422-3124962B1F97}" srcOrd="2" destOrd="0" presId="urn:microsoft.com/office/officeart/2005/8/layout/vList2"/>
    <dgm:cxn modelId="{D1A6E4A9-079E-48E2-95AF-C44B70533910}" type="presParOf" srcId="{4E81DBD3-937B-468D-8120-9CF45F91FE07}" destId="{385F2803-1E79-4FD8-9B63-7A5979BCF686}" srcOrd="3" destOrd="0" presId="urn:microsoft.com/office/officeart/2005/8/layout/vList2"/>
    <dgm:cxn modelId="{925442D8-304B-42E0-9577-BAEEA0B50362}" type="presParOf" srcId="{4E81DBD3-937B-468D-8120-9CF45F91FE07}" destId="{D18ACE9E-215B-46FC-BB43-7576A6E1643A}" srcOrd="4" destOrd="0" presId="urn:microsoft.com/office/officeart/2005/8/layout/vList2"/>
    <dgm:cxn modelId="{8DD7881F-F23D-40DB-A4D8-48EFF955D82D}" type="presParOf" srcId="{4E81DBD3-937B-468D-8120-9CF45F91FE07}" destId="{00762BDA-1417-4C69-97A3-7CA935FF159B}" srcOrd="5" destOrd="0" presId="urn:microsoft.com/office/officeart/2005/8/layout/vList2"/>
    <dgm:cxn modelId="{4C07297E-835F-459B-9C4F-E4DA1655EBF6}" type="presParOf" srcId="{4E81DBD3-937B-468D-8120-9CF45F91FE07}" destId="{A6F4AF98-F19D-48C2-8EE2-0324BB329C5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B908659-2EC5-4EDC-803A-49E6B3562F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E7A87-9D75-4B1E-9CB3-247E8187EB09}">
      <dgm:prSet phldrT="[Текст]" custT="1"/>
      <dgm:spPr/>
      <dgm:t>
        <a:bodyPr/>
        <a:lstStyle/>
        <a:p>
          <a:r>
            <a:rPr lang="ru-RU" sz="2000" dirty="0" smtClean="0"/>
            <a:t>Обеспечение деятельности комиссии по координации работы по противодействию коррупции в Качканарском городском округе </a:t>
          </a:r>
          <a:endParaRPr lang="ru-RU" sz="2000" dirty="0"/>
        </a:p>
      </dgm:t>
    </dgm:pt>
    <dgm:pt modelId="{B277BD89-3019-4518-BA60-9B57D5B8ECC0}" type="parTrans" cxnId="{7220DF89-B28D-458E-B2F6-A8EE5B4FEB7D}">
      <dgm:prSet/>
      <dgm:spPr/>
      <dgm:t>
        <a:bodyPr/>
        <a:lstStyle/>
        <a:p>
          <a:endParaRPr lang="ru-RU"/>
        </a:p>
      </dgm:t>
    </dgm:pt>
    <dgm:pt modelId="{E51A419E-71B8-4C91-A0B0-409C290C363A}" type="sibTrans" cxnId="{7220DF89-B28D-458E-B2F6-A8EE5B4FEB7D}">
      <dgm:prSet/>
      <dgm:spPr/>
      <dgm:t>
        <a:bodyPr/>
        <a:lstStyle/>
        <a:p>
          <a:endParaRPr lang="ru-RU"/>
        </a:p>
      </dgm:t>
    </dgm:pt>
    <dgm:pt modelId="{EAE50C6C-09D3-415C-8055-588D610AD3CA}">
      <dgm:prSet phldrT="[Текст]" custT="1"/>
      <dgm:spPr/>
      <dgm:t>
        <a:bodyPr/>
        <a:lstStyle/>
        <a:p>
          <a:r>
            <a:rPr lang="ru-RU" sz="2000" dirty="0" smtClean="0"/>
            <a:t>Обеспечение деятельности комиссий по соблюдению требований к служебному поведению муниципальных служащих и урегулированию конфликта интересов</a:t>
          </a:r>
          <a:endParaRPr lang="ru-RU" sz="2000" dirty="0"/>
        </a:p>
      </dgm:t>
    </dgm:pt>
    <dgm:pt modelId="{DFB49753-BE40-40A0-BC6B-A19840BAA3D5}" type="parTrans" cxnId="{B5E1780A-2B5B-4138-A3D8-2BBCE64B72C7}">
      <dgm:prSet/>
      <dgm:spPr/>
      <dgm:t>
        <a:bodyPr/>
        <a:lstStyle/>
        <a:p>
          <a:endParaRPr lang="ru-RU"/>
        </a:p>
      </dgm:t>
    </dgm:pt>
    <dgm:pt modelId="{6726954B-1470-4B77-9C26-065C0483280F}" type="sibTrans" cxnId="{B5E1780A-2B5B-4138-A3D8-2BBCE64B72C7}">
      <dgm:prSet/>
      <dgm:spPr/>
      <dgm:t>
        <a:bodyPr/>
        <a:lstStyle/>
        <a:p>
          <a:endParaRPr lang="ru-RU"/>
        </a:p>
      </dgm:t>
    </dgm:pt>
    <dgm:pt modelId="{EEA58DC9-B107-43FC-AA30-D45B0F7308B4}">
      <dgm:prSet phldrT="[Текст]" custT="1"/>
      <dgm:spPr/>
      <dgm:t>
        <a:bodyPr/>
        <a:lstStyle/>
        <a:p>
          <a:r>
            <a:rPr lang="ru-RU" sz="2000" dirty="0" smtClean="0"/>
            <a:t>Мониторинг состояния и эффективности противодействия коррупции (антикоррупционный мониторинг) в Качканарском городском округе</a:t>
          </a:r>
          <a:endParaRPr lang="ru-RU" sz="2000" dirty="0"/>
        </a:p>
      </dgm:t>
    </dgm:pt>
    <dgm:pt modelId="{FDBCDF8A-2176-4FD9-ACAD-80242D0DBE2D}" type="parTrans" cxnId="{7A50928E-9D8B-4E1A-A404-679C33D2E2AB}">
      <dgm:prSet/>
      <dgm:spPr/>
      <dgm:t>
        <a:bodyPr/>
        <a:lstStyle/>
        <a:p>
          <a:endParaRPr lang="ru-RU"/>
        </a:p>
      </dgm:t>
    </dgm:pt>
    <dgm:pt modelId="{1BCA36A6-5A05-4B55-A330-C543B1017BB5}" type="sibTrans" cxnId="{7A50928E-9D8B-4E1A-A404-679C33D2E2AB}">
      <dgm:prSet/>
      <dgm:spPr/>
      <dgm:t>
        <a:bodyPr/>
        <a:lstStyle/>
        <a:p>
          <a:endParaRPr lang="ru-RU"/>
        </a:p>
      </dgm:t>
    </dgm:pt>
    <dgm:pt modelId="{85129A04-5854-4758-9123-07696DB256C1}">
      <dgm:prSet phldrT="[Текст]" custT="1"/>
      <dgm:spPr/>
      <dgm:t>
        <a:bodyPr/>
        <a:lstStyle/>
        <a:p>
          <a:r>
            <a:rPr lang="ru-RU" sz="1600" dirty="0" smtClean="0"/>
            <a:t>Направление в Департамент кадровой политики и контроля Губернатора Свердловской области и Правительства Свердловской области копий актов прокурорского реагирования по результатам осуществления органами прокуратуры прокурорского надзора за исполнением законодательства Российской Федерации о противодействии коррупции и о муниципальной службе</a:t>
          </a:r>
          <a:endParaRPr lang="ru-RU" sz="1600" dirty="0"/>
        </a:p>
      </dgm:t>
    </dgm:pt>
    <dgm:pt modelId="{1F092371-9B62-4161-9494-DA5315867CE2}" type="parTrans" cxnId="{4166393B-B3F6-47E5-833B-7C39C8509A98}">
      <dgm:prSet/>
      <dgm:spPr/>
      <dgm:t>
        <a:bodyPr/>
        <a:lstStyle/>
        <a:p>
          <a:endParaRPr lang="ru-RU"/>
        </a:p>
      </dgm:t>
    </dgm:pt>
    <dgm:pt modelId="{6E84E359-0C18-49CF-8F3F-254DDB072C92}" type="sibTrans" cxnId="{4166393B-B3F6-47E5-833B-7C39C8509A98}">
      <dgm:prSet/>
      <dgm:spPr/>
      <dgm:t>
        <a:bodyPr/>
        <a:lstStyle/>
        <a:p>
          <a:endParaRPr lang="ru-RU"/>
        </a:p>
      </dgm:t>
    </dgm:pt>
    <dgm:pt modelId="{53617CF0-E2AC-4F16-BDBB-E3EF2BFD052D}" type="pres">
      <dgm:prSet presAssocID="{AB908659-2EC5-4EDC-803A-49E6B3562FE0}" presName="linear" presStyleCnt="0">
        <dgm:presLayoutVars>
          <dgm:animLvl val="lvl"/>
          <dgm:resizeHandles val="exact"/>
        </dgm:presLayoutVars>
      </dgm:prSet>
      <dgm:spPr/>
    </dgm:pt>
    <dgm:pt modelId="{1376D579-CEAB-46E3-BBEF-EEB94D5A6A7D}" type="pres">
      <dgm:prSet presAssocID="{7EFE7A87-9D75-4B1E-9CB3-247E8187EB09}" presName="parentText" presStyleLbl="node1" presStyleIdx="0" presStyleCnt="4" custLinFactY="-8372" custLinFactNeighborX="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285CA-7A3F-4A84-9105-0630C66E2717}" type="pres">
      <dgm:prSet presAssocID="{E51A419E-71B8-4C91-A0B0-409C290C363A}" presName="spacer" presStyleCnt="0"/>
      <dgm:spPr/>
    </dgm:pt>
    <dgm:pt modelId="{2007DC4B-3BCC-4BE6-90F9-F7D67CB9BF98}" type="pres">
      <dgm:prSet presAssocID="{EAE50C6C-09D3-415C-8055-588D610AD3CA}" presName="parentText" presStyleLbl="node1" presStyleIdx="1" presStyleCnt="4" custLinFactY="-4732" custLinFactNeighborX="-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6170A-5BCA-48E7-A15D-222084948A50}" type="pres">
      <dgm:prSet presAssocID="{6726954B-1470-4B77-9C26-065C0483280F}" presName="spacer" presStyleCnt="0"/>
      <dgm:spPr/>
    </dgm:pt>
    <dgm:pt modelId="{9DA7DDA1-9749-40BF-90F0-20F0E0526AEF}" type="pres">
      <dgm:prSet presAssocID="{EEA58DC9-B107-43FC-AA30-D45B0F7308B4}" presName="parentText" presStyleLbl="node1" presStyleIdx="2" presStyleCnt="4" custLinFactY="-8372" custLinFactNeighborX="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A1C72-313D-4102-B677-37390314CACF}" type="pres">
      <dgm:prSet presAssocID="{1BCA36A6-5A05-4B55-A330-C543B1017BB5}" presName="spacer" presStyleCnt="0"/>
      <dgm:spPr/>
    </dgm:pt>
    <dgm:pt modelId="{02C6BA10-8883-46D2-9E70-7DB1FC7E1FA2}" type="pres">
      <dgm:prSet presAssocID="{85129A04-5854-4758-9123-07696DB256C1}" presName="parentText" presStyleLbl="node1" presStyleIdx="3" presStyleCnt="4" custLinFactY="-8372" custLinFactNeighborX="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66455-EEF5-4F7E-808C-888CBF09225D}" type="presOf" srcId="{EAE50C6C-09D3-415C-8055-588D610AD3CA}" destId="{2007DC4B-3BCC-4BE6-90F9-F7D67CB9BF98}" srcOrd="0" destOrd="0" presId="urn:microsoft.com/office/officeart/2005/8/layout/vList2"/>
    <dgm:cxn modelId="{74BF6727-CC9F-40F2-9ED7-61E978FD60A2}" type="presOf" srcId="{AB908659-2EC5-4EDC-803A-49E6B3562FE0}" destId="{53617CF0-E2AC-4F16-BDBB-E3EF2BFD052D}" srcOrd="0" destOrd="0" presId="urn:microsoft.com/office/officeart/2005/8/layout/vList2"/>
    <dgm:cxn modelId="{47365441-34C5-4A83-9535-23C43F5D4D5A}" type="presOf" srcId="{7EFE7A87-9D75-4B1E-9CB3-247E8187EB09}" destId="{1376D579-CEAB-46E3-BBEF-EEB94D5A6A7D}" srcOrd="0" destOrd="0" presId="urn:microsoft.com/office/officeart/2005/8/layout/vList2"/>
    <dgm:cxn modelId="{B5E1780A-2B5B-4138-A3D8-2BBCE64B72C7}" srcId="{AB908659-2EC5-4EDC-803A-49E6B3562FE0}" destId="{EAE50C6C-09D3-415C-8055-588D610AD3CA}" srcOrd="1" destOrd="0" parTransId="{DFB49753-BE40-40A0-BC6B-A19840BAA3D5}" sibTransId="{6726954B-1470-4B77-9C26-065C0483280F}"/>
    <dgm:cxn modelId="{7220DF89-B28D-458E-B2F6-A8EE5B4FEB7D}" srcId="{AB908659-2EC5-4EDC-803A-49E6B3562FE0}" destId="{7EFE7A87-9D75-4B1E-9CB3-247E8187EB09}" srcOrd="0" destOrd="0" parTransId="{B277BD89-3019-4518-BA60-9B57D5B8ECC0}" sibTransId="{E51A419E-71B8-4C91-A0B0-409C290C363A}"/>
    <dgm:cxn modelId="{7A50928E-9D8B-4E1A-A404-679C33D2E2AB}" srcId="{AB908659-2EC5-4EDC-803A-49E6B3562FE0}" destId="{EEA58DC9-B107-43FC-AA30-D45B0F7308B4}" srcOrd="2" destOrd="0" parTransId="{FDBCDF8A-2176-4FD9-ACAD-80242D0DBE2D}" sibTransId="{1BCA36A6-5A05-4B55-A330-C543B1017BB5}"/>
    <dgm:cxn modelId="{206FCE86-B608-487C-821E-F1E88EE7BB10}" type="presOf" srcId="{85129A04-5854-4758-9123-07696DB256C1}" destId="{02C6BA10-8883-46D2-9E70-7DB1FC7E1FA2}" srcOrd="0" destOrd="0" presId="urn:microsoft.com/office/officeart/2005/8/layout/vList2"/>
    <dgm:cxn modelId="{8A8DBA9A-8077-4D25-8155-71559FD692BD}" type="presOf" srcId="{EEA58DC9-B107-43FC-AA30-D45B0F7308B4}" destId="{9DA7DDA1-9749-40BF-90F0-20F0E0526AEF}" srcOrd="0" destOrd="0" presId="urn:microsoft.com/office/officeart/2005/8/layout/vList2"/>
    <dgm:cxn modelId="{4166393B-B3F6-47E5-833B-7C39C8509A98}" srcId="{AB908659-2EC5-4EDC-803A-49E6B3562FE0}" destId="{85129A04-5854-4758-9123-07696DB256C1}" srcOrd="3" destOrd="0" parTransId="{1F092371-9B62-4161-9494-DA5315867CE2}" sibTransId="{6E84E359-0C18-49CF-8F3F-254DDB072C92}"/>
    <dgm:cxn modelId="{A64CBDFC-76F4-4B9D-9D52-455574A8FAE4}" type="presParOf" srcId="{53617CF0-E2AC-4F16-BDBB-E3EF2BFD052D}" destId="{1376D579-CEAB-46E3-BBEF-EEB94D5A6A7D}" srcOrd="0" destOrd="0" presId="urn:microsoft.com/office/officeart/2005/8/layout/vList2"/>
    <dgm:cxn modelId="{4DCAB7C9-19B2-4CB2-8952-A7D96C76E8C1}" type="presParOf" srcId="{53617CF0-E2AC-4F16-BDBB-E3EF2BFD052D}" destId="{8FF285CA-7A3F-4A84-9105-0630C66E2717}" srcOrd="1" destOrd="0" presId="urn:microsoft.com/office/officeart/2005/8/layout/vList2"/>
    <dgm:cxn modelId="{53322616-64AA-47A2-90A4-5347763BA310}" type="presParOf" srcId="{53617CF0-E2AC-4F16-BDBB-E3EF2BFD052D}" destId="{2007DC4B-3BCC-4BE6-90F9-F7D67CB9BF98}" srcOrd="2" destOrd="0" presId="urn:microsoft.com/office/officeart/2005/8/layout/vList2"/>
    <dgm:cxn modelId="{4E56DD7F-660E-457E-92E6-EB04B7D97818}" type="presParOf" srcId="{53617CF0-E2AC-4F16-BDBB-E3EF2BFD052D}" destId="{4AB6170A-5BCA-48E7-A15D-222084948A50}" srcOrd="3" destOrd="0" presId="urn:microsoft.com/office/officeart/2005/8/layout/vList2"/>
    <dgm:cxn modelId="{C41B0449-4702-40C5-8A91-4E354919ACC6}" type="presParOf" srcId="{53617CF0-E2AC-4F16-BDBB-E3EF2BFD052D}" destId="{9DA7DDA1-9749-40BF-90F0-20F0E0526AEF}" srcOrd="4" destOrd="0" presId="urn:microsoft.com/office/officeart/2005/8/layout/vList2"/>
    <dgm:cxn modelId="{20494F6E-14DF-4514-9143-19EF89A884D2}" type="presParOf" srcId="{53617CF0-E2AC-4F16-BDBB-E3EF2BFD052D}" destId="{2E4A1C72-313D-4102-B677-37390314CACF}" srcOrd="5" destOrd="0" presId="urn:microsoft.com/office/officeart/2005/8/layout/vList2"/>
    <dgm:cxn modelId="{AF4BCA46-18AC-46F7-A603-00013C856251}" type="presParOf" srcId="{53617CF0-E2AC-4F16-BDBB-E3EF2BFD052D}" destId="{02C6BA10-8883-46D2-9E70-7DB1FC7E1F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C24AC5D-E6BA-4A7C-BA3E-2EB77C4A8D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773F99-AFF6-44E3-9377-4E09F50599EA}">
      <dgm:prSet phldrT="[Текст]"/>
      <dgm:spPr/>
      <dgm:t>
        <a:bodyPr/>
        <a:lstStyle/>
        <a:p>
          <a:r>
            <a:rPr lang="ru-RU" dirty="0" smtClean="0"/>
            <a:t>Мониторинг наполняемости разделов, посвященных вопросам противодействия коррупции, на официальном сайте соответствующего органа местного самоуправления в сети Интернет</a:t>
          </a:r>
          <a:endParaRPr lang="ru-RU" dirty="0"/>
        </a:p>
      </dgm:t>
    </dgm:pt>
    <dgm:pt modelId="{FB6061D0-32DC-4D04-A8B9-CCE8E4A4AC06}" type="parTrans" cxnId="{B9F94736-F7AE-4EE7-99D6-86A8952ABC8C}">
      <dgm:prSet/>
      <dgm:spPr/>
      <dgm:t>
        <a:bodyPr/>
        <a:lstStyle/>
        <a:p>
          <a:endParaRPr lang="ru-RU"/>
        </a:p>
      </dgm:t>
    </dgm:pt>
    <dgm:pt modelId="{CF709B1B-FFB2-4DFF-B82C-44F7E77BB745}" type="sibTrans" cxnId="{B9F94736-F7AE-4EE7-99D6-86A8952ABC8C}">
      <dgm:prSet/>
      <dgm:spPr/>
      <dgm:t>
        <a:bodyPr/>
        <a:lstStyle/>
        <a:p>
          <a:endParaRPr lang="ru-RU"/>
        </a:p>
      </dgm:t>
    </dgm:pt>
    <dgm:pt modelId="{F060B0C3-7089-46AC-B401-6787A7B19823}">
      <dgm:prSet phldrT="[Текст]"/>
      <dgm:spPr/>
      <dgm:t>
        <a:bodyPr/>
        <a:lstStyle/>
        <a:p>
          <a:r>
            <a:rPr lang="ru-RU" dirty="0" smtClean="0"/>
            <a:t>Оказание муниципальным организациям консультативной помощи по вопросам, связанным с применением на практике требований законодательства Российской Федерации о противодействии коррупции</a:t>
          </a:r>
          <a:endParaRPr lang="ru-RU" dirty="0"/>
        </a:p>
      </dgm:t>
    </dgm:pt>
    <dgm:pt modelId="{3E13EB89-6B3F-4243-9803-F23F86951466}" type="parTrans" cxnId="{6DF57FAE-1BB4-48C3-A1DF-2CCFB34CD8F8}">
      <dgm:prSet/>
      <dgm:spPr/>
      <dgm:t>
        <a:bodyPr/>
        <a:lstStyle/>
        <a:p>
          <a:endParaRPr lang="ru-RU"/>
        </a:p>
      </dgm:t>
    </dgm:pt>
    <dgm:pt modelId="{2A9E1CCE-F65B-4567-8B94-5F34489EDB38}" type="sibTrans" cxnId="{6DF57FAE-1BB4-48C3-A1DF-2CCFB34CD8F8}">
      <dgm:prSet/>
      <dgm:spPr/>
      <dgm:t>
        <a:bodyPr/>
        <a:lstStyle/>
        <a:p>
          <a:endParaRPr lang="ru-RU"/>
        </a:p>
      </dgm:t>
    </dgm:pt>
    <dgm:pt modelId="{025D2565-1548-44B0-9661-4EBF8F983AF2}">
      <dgm:prSet phldrT="[Текст]"/>
      <dgm:spPr/>
      <dgm:t>
        <a:bodyPr/>
        <a:lstStyle/>
        <a:p>
          <a:r>
            <a:rPr lang="ru-RU" dirty="0" smtClean="0"/>
            <a:t>Размещение в разделах, посвященных вопросам противодействия коррупции, официальных сайтов органов местного самоуправления  видеороликов социальной рекламы антикоррупционной направленности</a:t>
          </a:r>
          <a:endParaRPr lang="ru-RU" dirty="0"/>
        </a:p>
      </dgm:t>
    </dgm:pt>
    <dgm:pt modelId="{227A02EC-95FB-4E9A-85BF-257C2EB8F107}" type="parTrans" cxnId="{33B9A674-C3B4-45F8-80E2-B46186AEB073}">
      <dgm:prSet/>
      <dgm:spPr/>
      <dgm:t>
        <a:bodyPr/>
        <a:lstStyle/>
        <a:p>
          <a:endParaRPr lang="ru-RU"/>
        </a:p>
      </dgm:t>
    </dgm:pt>
    <dgm:pt modelId="{78B4BE92-4AA9-40C4-83B4-6CC49F6C5709}" type="sibTrans" cxnId="{33B9A674-C3B4-45F8-80E2-B46186AEB073}">
      <dgm:prSet/>
      <dgm:spPr/>
      <dgm:t>
        <a:bodyPr/>
        <a:lstStyle/>
        <a:p>
          <a:endParaRPr lang="ru-RU"/>
        </a:p>
      </dgm:t>
    </dgm:pt>
    <dgm:pt modelId="{55732370-3A5D-4C08-8C57-F8AB716689C2}" type="pres">
      <dgm:prSet presAssocID="{CC24AC5D-E6BA-4A7C-BA3E-2EB77C4A8DB5}" presName="linear" presStyleCnt="0">
        <dgm:presLayoutVars>
          <dgm:animLvl val="lvl"/>
          <dgm:resizeHandles val="exact"/>
        </dgm:presLayoutVars>
      </dgm:prSet>
      <dgm:spPr/>
    </dgm:pt>
    <dgm:pt modelId="{33E8137B-B73F-49A8-A28F-FEFFB301F255}" type="pres">
      <dgm:prSet presAssocID="{2A773F99-AFF6-44E3-9377-4E09F50599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64E88-ECD9-4B2F-944B-29FE69C70F33}" type="pres">
      <dgm:prSet presAssocID="{CF709B1B-FFB2-4DFF-B82C-44F7E77BB745}" presName="spacer" presStyleCnt="0"/>
      <dgm:spPr/>
    </dgm:pt>
    <dgm:pt modelId="{6D7A2995-B9E6-47AD-A59D-B449A9D9E2AC}" type="pres">
      <dgm:prSet presAssocID="{F060B0C3-7089-46AC-B401-6787A7B1982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900C9-AECF-4EFD-834C-DC90491B405A}" type="pres">
      <dgm:prSet presAssocID="{2A9E1CCE-F65B-4567-8B94-5F34489EDB38}" presName="spacer" presStyleCnt="0"/>
      <dgm:spPr/>
    </dgm:pt>
    <dgm:pt modelId="{69526A4F-DE33-4534-82E3-17A1E4256E53}" type="pres">
      <dgm:prSet presAssocID="{025D2565-1548-44B0-9661-4EBF8F983A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F94736-F7AE-4EE7-99D6-86A8952ABC8C}" srcId="{CC24AC5D-E6BA-4A7C-BA3E-2EB77C4A8DB5}" destId="{2A773F99-AFF6-44E3-9377-4E09F50599EA}" srcOrd="0" destOrd="0" parTransId="{FB6061D0-32DC-4D04-A8B9-CCE8E4A4AC06}" sibTransId="{CF709B1B-FFB2-4DFF-B82C-44F7E77BB745}"/>
    <dgm:cxn modelId="{33B9A674-C3B4-45F8-80E2-B46186AEB073}" srcId="{CC24AC5D-E6BA-4A7C-BA3E-2EB77C4A8DB5}" destId="{025D2565-1548-44B0-9661-4EBF8F983AF2}" srcOrd="2" destOrd="0" parTransId="{227A02EC-95FB-4E9A-85BF-257C2EB8F107}" sibTransId="{78B4BE92-4AA9-40C4-83B4-6CC49F6C5709}"/>
    <dgm:cxn modelId="{AFE75594-9BDC-446F-A318-CEBE07B69939}" type="presOf" srcId="{CC24AC5D-E6BA-4A7C-BA3E-2EB77C4A8DB5}" destId="{55732370-3A5D-4C08-8C57-F8AB716689C2}" srcOrd="0" destOrd="0" presId="urn:microsoft.com/office/officeart/2005/8/layout/vList2"/>
    <dgm:cxn modelId="{C45DF851-49B7-4B52-B399-39A378E0A8EA}" type="presOf" srcId="{F060B0C3-7089-46AC-B401-6787A7B19823}" destId="{6D7A2995-B9E6-47AD-A59D-B449A9D9E2AC}" srcOrd="0" destOrd="0" presId="urn:microsoft.com/office/officeart/2005/8/layout/vList2"/>
    <dgm:cxn modelId="{FF757FC9-4ECE-42DB-A3FB-179AB998B33A}" type="presOf" srcId="{2A773F99-AFF6-44E3-9377-4E09F50599EA}" destId="{33E8137B-B73F-49A8-A28F-FEFFB301F255}" srcOrd="0" destOrd="0" presId="urn:microsoft.com/office/officeart/2005/8/layout/vList2"/>
    <dgm:cxn modelId="{1A54977E-A3DB-47AA-8678-C03867C1A534}" type="presOf" srcId="{025D2565-1548-44B0-9661-4EBF8F983AF2}" destId="{69526A4F-DE33-4534-82E3-17A1E4256E53}" srcOrd="0" destOrd="0" presId="urn:microsoft.com/office/officeart/2005/8/layout/vList2"/>
    <dgm:cxn modelId="{6DF57FAE-1BB4-48C3-A1DF-2CCFB34CD8F8}" srcId="{CC24AC5D-E6BA-4A7C-BA3E-2EB77C4A8DB5}" destId="{F060B0C3-7089-46AC-B401-6787A7B19823}" srcOrd="1" destOrd="0" parTransId="{3E13EB89-6B3F-4243-9803-F23F86951466}" sibTransId="{2A9E1CCE-F65B-4567-8B94-5F34489EDB38}"/>
    <dgm:cxn modelId="{D68FFBF7-71BB-4E2B-86A6-0C183E4C1217}" type="presParOf" srcId="{55732370-3A5D-4C08-8C57-F8AB716689C2}" destId="{33E8137B-B73F-49A8-A28F-FEFFB301F255}" srcOrd="0" destOrd="0" presId="urn:microsoft.com/office/officeart/2005/8/layout/vList2"/>
    <dgm:cxn modelId="{24197E77-AE6D-4004-B435-78A1DA7E24EA}" type="presParOf" srcId="{55732370-3A5D-4C08-8C57-F8AB716689C2}" destId="{FC964E88-ECD9-4B2F-944B-29FE69C70F33}" srcOrd="1" destOrd="0" presId="urn:microsoft.com/office/officeart/2005/8/layout/vList2"/>
    <dgm:cxn modelId="{8C8CDCF0-34AD-4C5D-BD36-CD7B3395054A}" type="presParOf" srcId="{55732370-3A5D-4C08-8C57-F8AB716689C2}" destId="{6D7A2995-B9E6-47AD-A59D-B449A9D9E2AC}" srcOrd="2" destOrd="0" presId="urn:microsoft.com/office/officeart/2005/8/layout/vList2"/>
    <dgm:cxn modelId="{57CD63DC-C65B-4B2E-97B3-91B8C3FB6732}" type="presParOf" srcId="{55732370-3A5D-4C08-8C57-F8AB716689C2}" destId="{ACE900C9-AECF-4EFD-834C-DC90491B405A}" srcOrd="3" destOrd="0" presId="urn:microsoft.com/office/officeart/2005/8/layout/vList2"/>
    <dgm:cxn modelId="{B5606A3E-2577-49DF-BB10-FD1F26EB05A6}" type="presParOf" srcId="{55732370-3A5D-4C08-8C57-F8AB716689C2}" destId="{69526A4F-DE33-4534-82E3-17A1E4256E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7C9F787-E4A9-4296-AB05-7AB29315829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F5B7BF-219C-4BAF-B0A5-95A5B954B823}">
      <dgm:prSet phldrT="[Текст]"/>
      <dgm:spPr/>
      <dgm:t>
        <a:bodyPr/>
        <a:lstStyle/>
        <a:p>
          <a:r>
            <a:rPr lang="ru-RU" dirty="0" smtClean="0"/>
            <a:t>АНТИКОРРУПЦИОННОЕ ПРОСВЕЩЕНИЕ ГРАЖДАН</a:t>
          </a:r>
          <a:endParaRPr lang="ru-RU" dirty="0"/>
        </a:p>
      </dgm:t>
    </dgm:pt>
    <dgm:pt modelId="{9C25D626-F772-4BC5-AE76-F053413FE3C5}" type="parTrans" cxnId="{1C37345F-5A23-4C65-B203-C205B3CE3E8C}">
      <dgm:prSet/>
      <dgm:spPr/>
      <dgm:t>
        <a:bodyPr/>
        <a:lstStyle/>
        <a:p>
          <a:endParaRPr lang="ru-RU"/>
        </a:p>
      </dgm:t>
    </dgm:pt>
    <dgm:pt modelId="{E02582C4-256E-469D-AAF9-7936CF502067}" type="sibTrans" cxnId="{1C37345F-5A23-4C65-B203-C205B3CE3E8C}">
      <dgm:prSet/>
      <dgm:spPr/>
      <dgm:t>
        <a:bodyPr/>
        <a:lstStyle/>
        <a:p>
          <a:endParaRPr lang="ru-RU"/>
        </a:p>
      </dgm:t>
    </dgm:pt>
    <dgm:pt modelId="{165A5887-395F-4ED4-9D59-C889376BCE60}">
      <dgm:prSet phldrT="[Текст]" custT="1"/>
      <dgm:spPr/>
      <dgm:t>
        <a:bodyPr/>
        <a:lstStyle/>
        <a:p>
          <a:pPr algn="l"/>
          <a:r>
            <a:rPr lang="ru-RU" sz="1600" dirty="0" smtClean="0"/>
            <a:t>Информирование граждан о нормативном правовом обеспечении работы по противодействию коррупции и ответственности за совершение коррупционных правонарушений </a:t>
          </a:r>
          <a:endParaRPr lang="ru-RU" sz="1600" dirty="0"/>
        </a:p>
      </dgm:t>
    </dgm:pt>
    <dgm:pt modelId="{9F8B0CE1-E184-4343-8F23-F76ECE493E25}" type="parTrans" cxnId="{27EAC735-6227-4B79-97C2-EF9CFE6549A3}">
      <dgm:prSet/>
      <dgm:spPr/>
      <dgm:t>
        <a:bodyPr/>
        <a:lstStyle/>
        <a:p>
          <a:endParaRPr lang="ru-RU"/>
        </a:p>
      </dgm:t>
    </dgm:pt>
    <dgm:pt modelId="{DA933B98-7A85-4916-9BF0-F678B686A4FF}" type="sibTrans" cxnId="{27EAC735-6227-4B79-97C2-EF9CFE6549A3}">
      <dgm:prSet/>
      <dgm:spPr/>
      <dgm:t>
        <a:bodyPr/>
        <a:lstStyle/>
        <a:p>
          <a:endParaRPr lang="ru-RU"/>
        </a:p>
      </dgm:t>
    </dgm:pt>
    <dgm:pt modelId="{06C2F52D-7486-4A1D-ABBF-5331816E36D7}">
      <dgm:prSet phldrT="[Текст]" custT="1"/>
      <dgm:spPr/>
      <dgm:t>
        <a:bodyPr/>
        <a:lstStyle/>
        <a:p>
          <a:pPr algn="l"/>
          <a:r>
            <a:rPr lang="ru-RU" sz="1600" dirty="0" smtClean="0"/>
            <a:t>Информирование граждан о принимаемых мерах по совершенствованию управления кадровым составом и повышению качества его формирования, совершенствования системы профессионального развития муниципальных служащих</a:t>
          </a:r>
          <a:endParaRPr lang="ru-RU" sz="1600" dirty="0"/>
        </a:p>
      </dgm:t>
    </dgm:pt>
    <dgm:pt modelId="{49601B63-6939-416C-ABAD-687ECE0AC729}" type="parTrans" cxnId="{6CAD685D-D2A9-47A8-B725-B9CC0C186DB2}">
      <dgm:prSet/>
      <dgm:spPr/>
      <dgm:t>
        <a:bodyPr/>
        <a:lstStyle/>
        <a:p>
          <a:endParaRPr lang="ru-RU"/>
        </a:p>
      </dgm:t>
    </dgm:pt>
    <dgm:pt modelId="{4C1E6296-6B06-4418-9C6B-CD8C39A27A3B}" type="sibTrans" cxnId="{6CAD685D-D2A9-47A8-B725-B9CC0C186DB2}">
      <dgm:prSet/>
      <dgm:spPr/>
      <dgm:t>
        <a:bodyPr/>
        <a:lstStyle/>
        <a:p>
          <a:endParaRPr lang="ru-RU"/>
        </a:p>
      </dgm:t>
    </dgm:pt>
    <dgm:pt modelId="{1E08268B-DB1C-46E3-8E28-F72B3B56B127}">
      <dgm:prSet phldrT="[Текст]" custT="1"/>
      <dgm:spPr/>
      <dgm:t>
        <a:bodyPr/>
        <a:lstStyle/>
        <a:p>
          <a:pPr algn="l"/>
          <a:r>
            <a:rPr lang="ru-RU" sz="1600" dirty="0" smtClean="0"/>
            <a:t>Организация проведения бесплатной юридической помощи гражданам</a:t>
          </a:r>
          <a:endParaRPr lang="ru-RU" sz="1600" dirty="0"/>
        </a:p>
      </dgm:t>
    </dgm:pt>
    <dgm:pt modelId="{9E4434D8-B098-4316-AFC4-FF175631718D}" type="parTrans" cxnId="{18B18F8C-7707-4F3E-AF1A-55034718EF2C}">
      <dgm:prSet/>
      <dgm:spPr/>
      <dgm:t>
        <a:bodyPr/>
        <a:lstStyle/>
        <a:p>
          <a:endParaRPr lang="ru-RU"/>
        </a:p>
      </dgm:t>
    </dgm:pt>
    <dgm:pt modelId="{0A65249E-3558-4A19-ACAE-378D94CC0052}" type="sibTrans" cxnId="{18B18F8C-7707-4F3E-AF1A-55034718EF2C}">
      <dgm:prSet/>
      <dgm:spPr/>
      <dgm:t>
        <a:bodyPr/>
        <a:lstStyle/>
        <a:p>
          <a:endParaRPr lang="ru-RU"/>
        </a:p>
      </dgm:t>
    </dgm:pt>
    <dgm:pt modelId="{BBBB2DFE-B286-4721-87AF-B329C3A9A49F}">
      <dgm:prSet phldrT="[Текст]" custT="1"/>
      <dgm:spPr/>
      <dgm:t>
        <a:bodyPr/>
        <a:lstStyle/>
        <a:p>
          <a:pPr algn="l"/>
          <a:r>
            <a:rPr lang="ru-RU" sz="1600" dirty="0" smtClean="0"/>
            <a:t>Проведение в образовательных организациях просветительских и воспитательных мероприятий, направленных на создание в обществе атмосферы нетерпимости к коррупционным проявлениям</a:t>
          </a:r>
          <a:endParaRPr lang="ru-RU" sz="1600" dirty="0"/>
        </a:p>
      </dgm:t>
    </dgm:pt>
    <dgm:pt modelId="{AB63A5CD-64A9-4EAE-B1C9-31E5B264FB2F}" type="parTrans" cxnId="{AA336557-759F-4E53-8DB8-CDD0C00B778A}">
      <dgm:prSet/>
      <dgm:spPr/>
      <dgm:t>
        <a:bodyPr/>
        <a:lstStyle/>
        <a:p>
          <a:endParaRPr lang="ru-RU"/>
        </a:p>
      </dgm:t>
    </dgm:pt>
    <dgm:pt modelId="{24F4A08F-BA4C-4D75-9ACB-39F8AF05C72E}" type="sibTrans" cxnId="{AA336557-759F-4E53-8DB8-CDD0C00B778A}">
      <dgm:prSet/>
      <dgm:spPr/>
      <dgm:t>
        <a:bodyPr/>
        <a:lstStyle/>
        <a:p>
          <a:endParaRPr lang="ru-RU"/>
        </a:p>
      </dgm:t>
    </dgm:pt>
    <dgm:pt modelId="{0B337B28-1D1A-45AC-AFF9-D9E7146C127E}">
      <dgm:prSet phldrT="[Текст]" custT="1"/>
      <dgm:spPr/>
      <dgm:t>
        <a:bodyPr/>
        <a:lstStyle/>
        <a:p>
          <a:pPr algn="l"/>
          <a:r>
            <a:rPr lang="ru-RU" sz="1600" dirty="0" smtClean="0"/>
            <a:t>Проведение ежегодного Всероссийского дня правовой помощи детям (в том числе различных мероприятий, направленных на антикоррупционное просвещение детей)</a:t>
          </a:r>
          <a:endParaRPr lang="ru-RU" sz="1600" dirty="0"/>
        </a:p>
      </dgm:t>
    </dgm:pt>
    <dgm:pt modelId="{EDC20A9E-F4B0-4CDF-87C1-7A590F9B7E47}" type="parTrans" cxnId="{FD82741F-D998-43AB-927F-52AAC76EB994}">
      <dgm:prSet/>
      <dgm:spPr/>
      <dgm:t>
        <a:bodyPr/>
        <a:lstStyle/>
        <a:p>
          <a:endParaRPr lang="ru-RU"/>
        </a:p>
      </dgm:t>
    </dgm:pt>
    <dgm:pt modelId="{73D8C51E-60E4-46C1-8A5F-55716A396050}" type="sibTrans" cxnId="{FD82741F-D998-43AB-927F-52AAC76EB994}">
      <dgm:prSet/>
      <dgm:spPr/>
      <dgm:t>
        <a:bodyPr/>
        <a:lstStyle/>
        <a:p>
          <a:endParaRPr lang="ru-RU"/>
        </a:p>
      </dgm:t>
    </dgm:pt>
    <dgm:pt modelId="{82B3E5FD-7702-492F-B37B-B22240923109}" type="pres">
      <dgm:prSet presAssocID="{27C9F787-E4A9-4296-AB05-7AB293158298}" presName="composite" presStyleCnt="0">
        <dgm:presLayoutVars>
          <dgm:chMax val="1"/>
          <dgm:dir/>
          <dgm:resizeHandles val="exact"/>
        </dgm:presLayoutVars>
      </dgm:prSet>
      <dgm:spPr/>
    </dgm:pt>
    <dgm:pt modelId="{91FCC908-EAEB-46B0-8732-E6C4CE765EE0}" type="pres">
      <dgm:prSet presAssocID="{C2F5B7BF-219C-4BAF-B0A5-95A5B954B823}" presName="roof" presStyleLbl="dkBgShp" presStyleIdx="0" presStyleCnt="2" custScaleY="71871"/>
      <dgm:spPr/>
      <dgm:t>
        <a:bodyPr/>
        <a:lstStyle/>
        <a:p>
          <a:endParaRPr lang="ru-RU"/>
        </a:p>
      </dgm:t>
    </dgm:pt>
    <dgm:pt modelId="{84650AEC-9330-41F5-9CA7-C50067BCBC8E}" type="pres">
      <dgm:prSet presAssocID="{C2F5B7BF-219C-4BAF-B0A5-95A5B954B823}" presName="pillars" presStyleCnt="0"/>
      <dgm:spPr/>
    </dgm:pt>
    <dgm:pt modelId="{E4482260-E764-467D-B6A5-EED2AF8169AC}" type="pres">
      <dgm:prSet presAssocID="{C2F5B7BF-219C-4BAF-B0A5-95A5B954B823}" presName="pillar1" presStyleLbl="node1" presStyleIdx="0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990CE-CF4A-4DCD-B784-BAC9AC8BE6F6}" type="pres">
      <dgm:prSet presAssocID="{06C2F52D-7486-4A1D-ABBF-5331816E36D7}" presName="pillarX" presStyleLbl="node1" presStyleIdx="1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7E84B-BC37-4181-B052-D733938FA141}" type="pres">
      <dgm:prSet presAssocID="{1E08268B-DB1C-46E3-8E28-F72B3B56B127}" presName="pillarX" presStyleLbl="node1" presStyleIdx="2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5A31C-CDBE-4480-9541-92C557A49A6D}" type="pres">
      <dgm:prSet presAssocID="{0B337B28-1D1A-45AC-AFF9-D9E7146C127E}" presName="pillarX" presStyleLbl="node1" presStyleIdx="3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5813E-C709-46B8-89A5-054679DD0110}" type="pres">
      <dgm:prSet presAssocID="{BBBB2DFE-B286-4721-87AF-B329C3A9A49F}" presName="pillarX" presStyleLbl="node1" presStyleIdx="4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881B7-F7E4-42CC-9BAC-EE6625469EC8}" type="pres">
      <dgm:prSet presAssocID="{C2F5B7BF-219C-4BAF-B0A5-95A5B954B823}" presName="base" presStyleLbl="dkBgShp" presStyleIdx="1" presStyleCnt="2"/>
      <dgm:spPr/>
    </dgm:pt>
  </dgm:ptLst>
  <dgm:cxnLst>
    <dgm:cxn modelId="{1C37345F-5A23-4C65-B203-C205B3CE3E8C}" srcId="{27C9F787-E4A9-4296-AB05-7AB293158298}" destId="{C2F5B7BF-219C-4BAF-B0A5-95A5B954B823}" srcOrd="0" destOrd="0" parTransId="{9C25D626-F772-4BC5-AE76-F053413FE3C5}" sibTransId="{E02582C4-256E-469D-AAF9-7936CF502067}"/>
    <dgm:cxn modelId="{27EAC735-6227-4B79-97C2-EF9CFE6549A3}" srcId="{C2F5B7BF-219C-4BAF-B0A5-95A5B954B823}" destId="{165A5887-395F-4ED4-9D59-C889376BCE60}" srcOrd="0" destOrd="0" parTransId="{9F8B0CE1-E184-4343-8F23-F76ECE493E25}" sibTransId="{DA933B98-7A85-4916-9BF0-F678B686A4FF}"/>
    <dgm:cxn modelId="{E2756657-5894-4B2E-922C-6C15D7B1EBEA}" type="presOf" srcId="{27C9F787-E4A9-4296-AB05-7AB293158298}" destId="{82B3E5FD-7702-492F-B37B-B22240923109}" srcOrd="0" destOrd="0" presId="urn:microsoft.com/office/officeart/2005/8/layout/hList3"/>
    <dgm:cxn modelId="{178B634E-771C-4860-A309-7FA31EB09F1F}" type="presOf" srcId="{C2F5B7BF-219C-4BAF-B0A5-95A5B954B823}" destId="{91FCC908-EAEB-46B0-8732-E6C4CE765EE0}" srcOrd="0" destOrd="0" presId="urn:microsoft.com/office/officeart/2005/8/layout/hList3"/>
    <dgm:cxn modelId="{81AA2F54-F1E8-43EA-ABE1-3CA5C8546865}" type="presOf" srcId="{06C2F52D-7486-4A1D-ABBF-5331816E36D7}" destId="{868990CE-CF4A-4DCD-B784-BAC9AC8BE6F6}" srcOrd="0" destOrd="0" presId="urn:microsoft.com/office/officeart/2005/8/layout/hList3"/>
    <dgm:cxn modelId="{18B18F8C-7707-4F3E-AF1A-55034718EF2C}" srcId="{C2F5B7BF-219C-4BAF-B0A5-95A5B954B823}" destId="{1E08268B-DB1C-46E3-8E28-F72B3B56B127}" srcOrd="2" destOrd="0" parTransId="{9E4434D8-B098-4316-AFC4-FF175631718D}" sibTransId="{0A65249E-3558-4A19-ACAE-378D94CC0052}"/>
    <dgm:cxn modelId="{9370FFD9-A809-4459-95FD-696DAAA74391}" type="presOf" srcId="{1E08268B-DB1C-46E3-8E28-F72B3B56B127}" destId="{1BD7E84B-BC37-4181-B052-D733938FA141}" srcOrd="0" destOrd="0" presId="urn:microsoft.com/office/officeart/2005/8/layout/hList3"/>
    <dgm:cxn modelId="{4E102667-F941-4872-8CB6-8184CEA854A1}" type="presOf" srcId="{165A5887-395F-4ED4-9D59-C889376BCE60}" destId="{E4482260-E764-467D-B6A5-EED2AF8169AC}" srcOrd="0" destOrd="0" presId="urn:microsoft.com/office/officeart/2005/8/layout/hList3"/>
    <dgm:cxn modelId="{FD82741F-D998-43AB-927F-52AAC76EB994}" srcId="{C2F5B7BF-219C-4BAF-B0A5-95A5B954B823}" destId="{0B337B28-1D1A-45AC-AFF9-D9E7146C127E}" srcOrd="3" destOrd="0" parTransId="{EDC20A9E-F4B0-4CDF-87C1-7A590F9B7E47}" sibTransId="{73D8C51E-60E4-46C1-8A5F-55716A396050}"/>
    <dgm:cxn modelId="{AA336557-759F-4E53-8DB8-CDD0C00B778A}" srcId="{C2F5B7BF-219C-4BAF-B0A5-95A5B954B823}" destId="{BBBB2DFE-B286-4721-87AF-B329C3A9A49F}" srcOrd="4" destOrd="0" parTransId="{AB63A5CD-64A9-4EAE-B1C9-31E5B264FB2F}" sibTransId="{24F4A08F-BA4C-4D75-9ACB-39F8AF05C72E}"/>
    <dgm:cxn modelId="{E9E12C15-0399-44B1-852D-516E7FF5387F}" type="presOf" srcId="{0B337B28-1D1A-45AC-AFF9-D9E7146C127E}" destId="{5815A31C-CDBE-4480-9541-92C557A49A6D}" srcOrd="0" destOrd="0" presId="urn:microsoft.com/office/officeart/2005/8/layout/hList3"/>
    <dgm:cxn modelId="{6CAD685D-D2A9-47A8-B725-B9CC0C186DB2}" srcId="{C2F5B7BF-219C-4BAF-B0A5-95A5B954B823}" destId="{06C2F52D-7486-4A1D-ABBF-5331816E36D7}" srcOrd="1" destOrd="0" parTransId="{49601B63-6939-416C-ABAD-687ECE0AC729}" sibTransId="{4C1E6296-6B06-4418-9C6B-CD8C39A27A3B}"/>
    <dgm:cxn modelId="{5C1A0DB8-319C-48FC-AB83-E73455C6359B}" type="presOf" srcId="{BBBB2DFE-B286-4721-87AF-B329C3A9A49F}" destId="{5DA5813E-C709-46B8-89A5-054679DD0110}" srcOrd="0" destOrd="0" presId="urn:microsoft.com/office/officeart/2005/8/layout/hList3"/>
    <dgm:cxn modelId="{77EB75AA-051C-4961-A166-9FCED91A87BB}" type="presParOf" srcId="{82B3E5FD-7702-492F-B37B-B22240923109}" destId="{91FCC908-EAEB-46B0-8732-E6C4CE765EE0}" srcOrd="0" destOrd="0" presId="urn:microsoft.com/office/officeart/2005/8/layout/hList3"/>
    <dgm:cxn modelId="{435245E7-EC41-44BE-9583-8DE15761DD12}" type="presParOf" srcId="{82B3E5FD-7702-492F-B37B-B22240923109}" destId="{84650AEC-9330-41F5-9CA7-C50067BCBC8E}" srcOrd="1" destOrd="0" presId="urn:microsoft.com/office/officeart/2005/8/layout/hList3"/>
    <dgm:cxn modelId="{99D33E01-9E1B-4284-B373-244B3AECB760}" type="presParOf" srcId="{84650AEC-9330-41F5-9CA7-C50067BCBC8E}" destId="{E4482260-E764-467D-B6A5-EED2AF8169AC}" srcOrd="0" destOrd="0" presId="urn:microsoft.com/office/officeart/2005/8/layout/hList3"/>
    <dgm:cxn modelId="{E6683496-7A01-4606-A29F-3761BD770882}" type="presParOf" srcId="{84650AEC-9330-41F5-9CA7-C50067BCBC8E}" destId="{868990CE-CF4A-4DCD-B784-BAC9AC8BE6F6}" srcOrd="1" destOrd="0" presId="urn:microsoft.com/office/officeart/2005/8/layout/hList3"/>
    <dgm:cxn modelId="{EC04FB58-EFB1-485F-9B67-78FFAEFA8580}" type="presParOf" srcId="{84650AEC-9330-41F5-9CA7-C50067BCBC8E}" destId="{1BD7E84B-BC37-4181-B052-D733938FA141}" srcOrd="2" destOrd="0" presId="urn:microsoft.com/office/officeart/2005/8/layout/hList3"/>
    <dgm:cxn modelId="{5DED0B5F-2B07-4CE1-8804-F0C443B7EFCE}" type="presParOf" srcId="{84650AEC-9330-41F5-9CA7-C50067BCBC8E}" destId="{5815A31C-CDBE-4480-9541-92C557A49A6D}" srcOrd="3" destOrd="0" presId="urn:microsoft.com/office/officeart/2005/8/layout/hList3"/>
    <dgm:cxn modelId="{9AE2680A-88B0-4879-93AE-ABA1A8709008}" type="presParOf" srcId="{84650AEC-9330-41F5-9CA7-C50067BCBC8E}" destId="{5DA5813E-C709-46B8-89A5-054679DD0110}" srcOrd="4" destOrd="0" presId="urn:microsoft.com/office/officeart/2005/8/layout/hList3"/>
    <dgm:cxn modelId="{372A9ECE-FC1E-460F-A599-A677661CB7AA}" type="presParOf" srcId="{82B3E5FD-7702-492F-B37B-B22240923109}" destId="{FFF881B7-F7E4-42CC-9BAC-EE6625469EC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C1B00-8767-4434-9147-6703A825B99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8D6B5C-C525-4001-BACF-5441EB452600}">
      <dgm:prSet phldrT="[Текст]"/>
      <dgm:spPr/>
      <dgm:t>
        <a:bodyPr/>
        <a:lstStyle/>
        <a:p>
          <a:pPr rtl="0"/>
          <a:r>
            <a:rPr lang="ru-RU" dirty="0" smtClean="0"/>
            <a:t>Органы местного самоуправления </a:t>
          </a:r>
          <a:endParaRPr lang="ru-RU" dirty="0"/>
        </a:p>
      </dgm:t>
    </dgm:pt>
    <dgm:pt modelId="{7E26D8F9-A37F-4827-B1A4-B9F421EF4881}" type="parTrans" cxnId="{2F495B97-48B5-4247-89C5-2EEB43A1C7C0}">
      <dgm:prSet/>
      <dgm:spPr/>
      <dgm:t>
        <a:bodyPr/>
        <a:lstStyle/>
        <a:p>
          <a:endParaRPr lang="ru-RU"/>
        </a:p>
      </dgm:t>
    </dgm:pt>
    <dgm:pt modelId="{179AA39F-A52E-4377-9EFB-5ADE3DB1D8A3}" type="sibTrans" cxnId="{2F495B97-48B5-4247-89C5-2EEB43A1C7C0}">
      <dgm:prSet/>
      <dgm:spPr/>
      <dgm:t>
        <a:bodyPr/>
        <a:lstStyle/>
        <a:p>
          <a:endParaRPr lang="ru-RU"/>
        </a:p>
      </dgm:t>
    </dgm:pt>
    <dgm:pt modelId="{EDAF245F-593B-49F1-A60A-F7EC9AA2BF4E}">
      <dgm:prSet phldrT="[Текст]"/>
      <dgm:spPr/>
      <dgm:t>
        <a:bodyPr/>
        <a:lstStyle/>
        <a:p>
          <a:pPr rtl="0"/>
          <a:r>
            <a:rPr lang="ru-RU" dirty="0" smtClean="0"/>
            <a:t>Дума</a:t>
          </a:r>
          <a:endParaRPr lang="ru-RU" dirty="0"/>
        </a:p>
      </dgm:t>
    </dgm:pt>
    <dgm:pt modelId="{91E4CF09-A451-469F-8C5F-A9B65F1F710F}" type="parTrans" cxnId="{F10867E7-168D-4008-B7BA-CFE90BA073EB}">
      <dgm:prSet/>
      <dgm:spPr/>
      <dgm:t>
        <a:bodyPr/>
        <a:lstStyle/>
        <a:p>
          <a:endParaRPr lang="ru-RU"/>
        </a:p>
      </dgm:t>
    </dgm:pt>
    <dgm:pt modelId="{9B6F4EAF-AAB9-4879-A66F-C38AEDE14CA0}" type="sibTrans" cxnId="{F10867E7-168D-4008-B7BA-CFE90BA073EB}">
      <dgm:prSet/>
      <dgm:spPr/>
      <dgm:t>
        <a:bodyPr/>
        <a:lstStyle/>
        <a:p>
          <a:endParaRPr lang="ru-RU"/>
        </a:p>
      </dgm:t>
    </dgm:pt>
    <dgm:pt modelId="{3569A9F5-7415-4C4A-8C15-83F4F3EC7E0A}">
      <dgm:prSet/>
      <dgm:spPr/>
      <dgm:t>
        <a:bodyPr/>
        <a:lstStyle/>
        <a:p>
          <a:pPr rtl="0"/>
          <a:r>
            <a:rPr lang="ru-RU" dirty="0" smtClean="0"/>
            <a:t>Администрация</a:t>
          </a:r>
          <a:endParaRPr lang="ru-RU" dirty="0"/>
        </a:p>
      </dgm:t>
    </dgm:pt>
    <dgm:pt modelId="{DF52A7F4-A9BE-4332-999B-99E8B0823D4A}" type="parTrans" cxnId="{7677E835-8AA7-41E5-A32C-B635F062B464}">
      <dgm:prSet/>
      <dgm:spPr/>
      <dgm:t>
        <a:bodyPr/>
        <a:lstStyle/>
        <a:p>
          <a:endParaRPr lang="ru-RU"/>
        </a:p>
      </dgm:t>
    </dgm:pt>
    <dgm:pt modelId="{231F51C2-712B-41B6-BA26-55860B37CBFD}" type="sibTrans" cxnId="{7677E835-8AA7-41E5-A32C-B635F062B464}">
      <dgm:prSet/>
      <dgm:spPr/>
      <dgm:t>
        <a:bodyPr/>
        <a:lstStyle/>
        <a:p>
          <a:endParaRPr lang="ru-RU"/>
        </a:p>
      </dgm:t>
    </dgm:pt>
    <dgm:pt modelId="{648C9624-EDAF-4DF7-AAD8-82D6FCC7D413}">
      <dgm:prSet/>
      <dgm:spPr/>
      <dgm:t>
        <a:bodyPr/>
        <a:lstStyle/>
        <a:p>
          <a:pPr rtl="0"/>
          <a:r>
            <a:rPr lang="ru-RU" smtClean="0"/>
            <a:t>Управление образованием </a:t>
          </a:r>
          <a:endParaRPr lang="ru-RU" dirty="0"/>
        </a:p>
      </dgm:t>
    </dgm:pt>
    <dgm:pt modelId="{7D283C75-96B0-4789-BCDD-8742F3800637}" type="parTrans" cxnId="{D61C46E5-5DAF-4575-82EF-F2249DAC1552}">
      <dgm:prSet/>
      <dgm:spPr/>
      <dgm:t>
        <a:bodyPr/>
        <a:lstStyle/>
        <a:p>
          <a:endParaRPr lang="ru-RU"/>
        </a:p>
      </dgm:t>
    </dgm:pt>
    <dgm:pt modelId="{0070CAD1-302E-43C1-A29C-F3F88CA4D8EE}" type="sibTrans" cxnId="{D61C46E5-5DAF-4575-82EF-F2249DAC1552}">
      <dgm:prSet/>
      <dgm:spPr/>
      <dgm:t>
        <a:bodyPr/>
        <a:lstStyle/>
        <a:p>
          <a:endParaRPr lang="ru-RU"/>
        </a:p>
      </dgm:t>
    </dgm:pt>
    <dgm:pt modelId="{3801F40E-F016-4F13-86AA-35422677F202}">
      <dgm:prSet/>
      <dgm:spPr/>
      <dgm:t>
        <a:bodyPr/>
        <a:lstStyle/>
        <a:p>
          <a:pPr rtl="0"/>
          <a:r>
            <a:rPr lang="ru-RU" dirty="0" smtClean="0"/>
            <a:t>Комитет по управлению муниципальным имуществом</a:t>
          </a:r>
          <a:endParaRPr lang="ru-RU" dirty="0"/>
        </a:p>
      </dgm:t>
    </dgm:pt>
    <dgm:pt modelId="{E45918CF-54DE-4D89-BB24-DD4188BF0FCC}" type="parTrans" cxnId="{566B0BF6-7AE1-40D2-9734-6A416D2B9948}">
      <dgm:prSet/>
      <dgm:spPr/>
      <dgm:t>
        <a:bodyPr/>
        <a:lstStyle/>
        <a:p>
          <a:endParaRPr lang="ru-RU"/>
        </a:p>
      </dgm:t>
    </dgm:pt>
    <dgm:pt modelId="{3059A6AB-CCB9-4E52-8AEC-10902467BFDF}" type="sibTrans" cxnId="{566B0BF6-7AE1-40D2-9734-6A416D2B9948}">
      <dgm:prSet/>
      <dgm:spPr/>
      <dgm:t>
        <a:bodyPr/>
        <a:lstStyle/>
        <a:p>
          <a:endParaRPr lang="ru-RU"/>
        </a:p>
      </dgm:t>
    </dgm:pt>
    <dgm:pt modelId="{0139F203-E5F7-4531-A3A8-8C7EDB7DE95B}">
      <dgm:prSet/>
      <dgm:spPr/>
      <dgm:t>
        <a:bodyPr/>
        <a:lstStyle/>
        <a:p>
          <a:pPr rtl="0"/>
          <a:r>
            <a:rPr lang="ru-RU" dirty="0" smtClean="0"/>
            <a:t>Контрольное управление</a:t>
          </a:r>
          <a:endParaRPr lang="ru-RU" dirty="0"/>
        </a:p>
      </dgm:t>
    </dgm:pt>
    <dgm:pt modelId="{30A5AF7C-C498-4747-A53A-2E7FCB02EABF}" type="parTrans" cxnId="{FF731530-A672-4E1E-8A09-68210C92B447}">
      <dgm:prSet/>
      <dgm:spPr/>
      <dgm:t>
        <a:bodyPr/>
        <a:lstStyle/>
        <a:p>
          <a:endParaRPr lang="ru-RU"/>
        </a:p>
      </dgm:t>
    </dgm:pt>
    <dgm:pt modelId="{BE8B42DB-74A3-4375-8622-79766E4C8472}" type="sibTrans" cxnId="{FF731530-A672-4E1E-8A09-68210C92B447}">
      <dgm:prSet/>
      <dgm:spPr/>
      <dgm:t>
        <a:bodyPr/>
        <a:lstStyle/>
        <a:p>
          <a:endParaRPr lang="ru-RU"/>
        </a:p>
      </dgm:t>
    </dgm:pt>
    <dgm:pt modelId="{D307E013-2FD0-4898-B670-489082E187BD}" type="pres">
      <dgm:prSet presAssocID="{EEAC1B00-8767-4434-9147-6703A825B9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32D08-8193-469B-B523-AF3D3A6C5DAF}" type="pres">
      <dgm:prSet presAssocID="{708D6B5C-C525-4001-BACF-5441EB452600}" presName="composite" presStyleCnt="0"/>
      <dgm:spPr/>
    </dgm:pt>
    <dgm:pt modelId="{3095DFC6-9949-4609-AF00-C2F80139CC7C}" type="pres">
      <dgm:prSet presAssocID="{708D6B5C-C525-4001-BACF-5441EB452600}" presName="parTx" presStyleLbl="alignNode1" presStyleIdx="0" presStyleCnt="1" custScaleY="127019" custLinFactNeighborX="3249" custLinFactNeighborY="-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2F50E-280F-4DD2-9CDA-9FF2ABCDCE10}" type="pres">
      <dgm:prSet presAssocID="{708D6B5C-C525-4001-BACF-5441EB452600}" presName="desTx" presStyleLbl="alignAccFollowNode1" presStyleIdx="0" presStyleCnt="1" custLinFactNeighborX="3196" custLinFactNeighborY="1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DC84C9-0329-4883-94D2-50FEFA92B909}" type="presOf" srcId="{0139F203-E5F7-4531-A3A8-8C7EDB7DE95B}" destId="{6772F50E-280F-4DD2-9CDA-9FF2ABCDCE10}" srcOrd="0" destOrd="4" presId="urn:microsoft.com/office/officeart/2005/8/layout/hList1"/>
    <dgm:cxn modelId="{566B0BF6-7AE1-40D2-9734-6A416D2B9948}" srcId="{708D6B5C-C525-4001-BACF-5441EB452600}" destId="{3801F40E-F016-4F13-86AA-35422677F202}" srcOrd="3" destOrd="0" parTransId="{E45918CF-54DE-4D89-BB24-DD4188BF0FCC}" sibTransId="{3059A6AB-CCB9-4E52-8AEC-10902467BFDF}"/>
    <dgm:cxn modelId="{18113AF9-1BCD-4A73-BC23-BB23BB8DFE97}" type="presOf" srcId="{648C9624-EDAF-4DF7-AAD8-82D6FCC7D413}" destId="{6772F50E-280F-4DD2-9CDA-9FF2ABCDCE10}" srcOrd="0" destOrd="2" presId="urn:microsoft.com/office/officeart/2005/8/layout/hList1"/>
    <dgm:cxn modelId="{2F495B97-48B5-4247-89C5-2EEB43A1C7C0}" srcId="{EEAC1B00-8767-4434-9147-6703A825B996}" destId="{708D6B5C-C525-4001-BACF-5441EB452600}" srcOrd="0" destOrd="0" parTransId="{7E26D8F9-A37F-4827-B1A4-B9F421EF4881}" sibTransId="{179AA39F-A52E-4377-9EFB-5ADE3DB1D8A3}"/>
    <dgm:cxn modelId="{0AB17C98-E42A-4553-AEE4-759CB2D1BBE1}" type="presOf" srcId="{EEAC1B00-8767-4434-9147-6703A825B996}" destId="{D307E013-2FD0-4898-B670-489082E187BD}" srcOrd="0" destOrd="0" presId="urn:microsoft.com/office/officeart/2005/8/layout/hList1"/>
    <dgm:cxn modelId="{FF731530-A672-4E1E-8A09-68210C92B447}" srcId="{708D6B5C-C525-4001-BACF-5441EB452600}" destId="{0139F203-E5F7-4531-A3A8-8C7EDB7DE95B}" srcOrd="4" destOrd="0" parTransId="{30A5AF7C-C498-4747-A53A-2E7FCB02EABF}" sibTransId="{BE8B42DB-74A3-4375-8622-79766E4C8472}"/>
    <dgm:cxn modelId="{5A668551-503C-4B75-AD48-CF94011EDC9B}" type="presOf" srcId="{708D6B5C-C525-4001-BACF-5441EB452600}" destId="{3095DFC6-9949-4609-AF00-C2F80139CC7C}" srcOrd="0" destOrd="0" presId="urn:microsoft.com/office/officeart/2005/8/layout/hList1"/>
    <dgm:cxn modelId="{F10867E7-168D-4008-B7BA-CFE90BA073EB}" srcId="{708D6B5C-C525-4001-BACF-5441EB452600}" destId="{EDAF245F-593B-49F1-A60A-F7EC9AA2BF4E}" srcOrd="0" destOrd="0" parTransId="{91E4CF09-A451-469F-8C5F-A9B65F1F710F}" sibTransId="{9B6F4EAF-AAB9-4879-A66F-C38AEDE14CA0}"/>
    <dgm:cxn modelId="{7677E835-8AA7-41E5-A32C-B635F062B464}" srcId="{708D6B5C-C525-4001-BACF-5441EB452600}" destId="{3569A9F5-7415-4C4A-8C15-83F4F3EC7E0A}" srcOrd="1" destOrd="0" parTransId="{DF52A7F4-A9BE-4332-999B-99E8B0823D4A}" sibTransId="{231F51C2-712B-41B6-BA26-55860B37CBFD}"/>
    <dgm:cxn modelId="{26D42BD8-7AD1-4E50-98FC-2AB360425196}" type="presOf" srcId="{EDAF245F-593B-49F1-A60A-F7EC9AA2BF4E}" destId="{6772F50E-280F-4DD2-9CDA-9FF2ABCDCE10}" srcOrd="0" destOrd="0" presId="urn:microsoft.com/office/officeart/2005/8/layout/hList1"/>
    <dgm:cxn modelId="{27943C83-7435-4434-B8B8-D437BAD96E47}" type="presOf" srcId="{3569A9F5-7415-4C4A-8C15-83F4F3EC7E0A}" destId="{6772F50E-280F-4DD2-9CDA-9FF2ABCDCE10}" srcOrd="0" destOrd="1" presId="urn:microsoft.com/office/officeart/2005/8/layout/hList1"/>
    <dgm:cxn modelId="{3B2574F7-1EA6-4CA4-8DEE-8E21B5D2A2B1}" type="presOf" srcId="{3801F40E-F016-4F13-86AA-35422677F202}" destId="{6772F50E-280F-4DD2-9CDA-9FF2ABCDCE10}" srcOrd="0" destOrd="3" presId="urn:microsoft.com/office/officeart/2005/8/layout/hList1"/>
    <dgm:cxn modelId="{D61C46E5-5DAF-4575-82EF-F2249DAC1552}" srcId="{708D6B5C-C525-4001-BACF-5441EB452600}" destId="{648C9624-EDAF-4DF7-AAD8-82D6FCC7D413}" srcOrd="2" destOrd="0" parTransId="{7D283C75-96B0-4789-BCDD-8742F3800637}" sibTransId="{0070CAD1-302E-43C1-A29C-F3F88CA4D8EE}"/>
    <dgm:cxn modelId="{3924A74B-3850-4EB7-8A4C-C4B4BBAECD69}" type="presParOf" srcId="{D307E013-2FD0-4898-B670-489082E187BD}" destId="{AC132D08-8193-469B-B523-AF3D3A6C5DAF}" srcOrd="0" destOrd="0" presId="urn:microsoft.com/office/officeart/2005/8/layout/hList1"/>
    <dgm:cxn modelId="{CFE8DE62-0464-4351-AB94-395578C4D379}" type="presParOf" srcId="{AC132D08-8193-469B-B523-AF3D3A6C5DAF}" destId="{3095DFC6-9949-4609-AF00-C2F80139CC7C}" srcOrd="0" destOrd="0" presId="urn:microsoft.com/office/officeart/2005/8/layout/hList1"/>
    <dgm:cxn modelId="{BE9F1477-5447-4449-8801-FE667A76A46E}" type="presParOf" srcId="{AC132D08-8193-469B-B523-AF3D3A6C5DAF}" destId="{6772F50E-280F-4DD2-9CDA-9FF2ABCDCE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632AB8-BA7F-406A-8EF8-9E82AF37119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CEA1AF-0366-4118-BC8A-45507678AFC0}">
      <dgm:prSet phldrT="[Текст]" custT="1"/>
      <dgm:spPr/>
      <dgm:t>
        <a:bodyPr/>
        <a:lstStyle/>
        <a:p>
          <a:pPr rtl="0"/>
          <a:r>
            <a:rPr lang="ru-RU" sz="2400" dirty="0" smtClean="0"/>
            <a:t>Муниципальные учреждения и предприятия</a:t>
          </a:r>
          <a:endParaRPr lang="ru-RU" sz="2400" dirty="0"/>
        </a:p>
      </dgm:t>
    </dgm:pt>
    <dgm:pt modelId="{D5908187-54B2-453C-B4A4-D633243A022B}" type="parTrans" cxnId="{095D9A2A-2510-41CF-9CA2-71D7F179A82E}">
      <dgm:prSet/>
      <dgm:spPr/>
      <dgm:t>
        <a:bodyPr/>
        <a:lstStyle/>
        <a:p>
          <a:endParaRPr lang="ru-RU"/>
        </a:p>
      </dgm:t>
    </dgm:pt>
    <dgm:pt modelId="{D7934DEE-6F79-404E-87FE-AB4BCA5AB2BC}" type="sibTrans" cxnId="{095D9A2A-2510-41CF-9CA2-71D7F179A82E}">
      <dgm:prSet/>
      <dgm:spPr/>
      <dgm:t>
        <a:bodyPr/>
        <a:lstStyle/>
        <a:p>
          <a:endParaRPr lang="ru-RU"/>
        </a:p>
      </dgm:t>
    </dgm:pt>
    <dgm:pt modelId="{DEBA6D11-C1DD-4869-87C9-9BA3FE2FCCE4}">
      <dgm:prSet phldrT="[Текст]"/>
      <dgm:spPr/>
      <dgm:t>
        <a:bodyPr/>
        <a:lstStyle/>
        <a:p>
          <a:pPr rtl="0"/>
          <a:r>
            <a:rPr lang="ru-RU" dirty="0" smtClean="0"/>
            <a:t>Казенные </a:t>
          </a:r>
          <a:endParaRPr lang="ru-RU" dirty="0"/>
        </a:p>
      </dgm:t>
    </dgm:pt>
    <dgm:pt modelId="{8A797CF7-551B-4D63-8D12-8B2704BE1A3E}" type="parTrans" cxnId="{8D335B1B-B3F7-4982-9B0B-5FFBB98E8A25}">
      <dgm:prSet/>
      <dgm:spPr/>
      <dgm:t>
        <a:bodyPr/>
        <a:lstStyle/>
        <a:p>
          <a:endParaRPr lang="ru-RU"/>
        </a:p>
      </dgm:t>
    </dgm:pt>
    <dgm:pt modelId="{E8EC711B-5F1E-4C04-A611-57EAA9368FC4}" type="sibTrans" cxnId="{8D335B1B-B3F7-4982-9B0B-5FFBB98E8A25}">
      <dgm:prSet/>
      <dgm:spPr/>
      <dgm:t>
        <a:bodyPr/>
        <a:lstStyle/>
        <a:p>
          <a:endParaRPr lang="ru-RU"/>
        </a:p>
      </dgm:t>
    </dgm:pt>
    <dgm:pt modelId="{A866EC4C-C6C1-41A1-9714-2152916C3289}">
      <dgm:prSet/>
      <dgm:spPr/>
      <dgm:t>
        <a:bodyPr/>
        <a:lstStyle/>
        <a:p>
          <a:pPr rtl="0"/>
          <a:r>
            <a:rPr lang="ru-RU" dirty="0" smtClean="0"/>
            <a:t>Бюджетные</a:t>
          </a:r>
          <a:endParaRPr lang="ru-RU" dirty="0"/>
        </a:p>
      </dgm:t>
    </dgm:pt>
    <dgm:pt modelId="{476175A4-2F95-4603-B5F2-4F4AEB17940C}" type="parTrans" cxnId="{45E94034-E29B-4FF0-8BC7-735D539ED330}">
      <dgm:prSet/>
      <dgm:spPr/>
      <dgm:t>
        <a:bodyPr/>
        <a:lstStyle/>
        <a:p>
          <a:endParaRPr lang="ru-RU"/>
        </a:p>
      </dgm:t>
    </dgm:pt>
    <dgm:pt modelId="{4517A894-D23B-4535-A366-5285FFD3A433}" type="sibTrans" cxnId="{45E94034-E29B-4FF0-8BC7-735D539ED330}">
      <dgm:prSet/>
      <dgm:spPr/>
      <dgm:t>
        <a:bodyPr/>
        <a:lstStyle/>
        <a:p>
          <a:endParaRPr lang="ru-RU"/>
        </a:p>
      </dgm:t>
    </dgm:pt>
    <dgm:pt modelId="{0682F980-2EE0-4F62-91AF-97ECCDBB1A1A}">
      <dgm:prSet/>
      <dgm:spPr/>
      <dgm:t>
        <a:bodyPr/>
        <a:lstStyle/>
        <a:p>
          <a:pPr rtl="0"/>
          <a:r>
            <a:rPr lang="ru-RU" dirty="0" smtClean="0"/>
            <a:t>Автономные</a:t>
          </a:r>
          <a:endParaRPr lang="ru-RU" dirty="0"/>
        </a:p>
      </dgm:t>
    </dgm:pt>
    <dgm:pt modelId="{7A4438C1-D98A-4EDD-B81B-EAB608B384AF}" type="parTrans" cxnId="{9B59D394-5AC2-4260-882C-AB7D683CBE12}">
      <dgm:prSet/>
      <dgm:spPr/>
      <dgm:t>
        <a:bodyPr/>
        <a:lstStyle/>
        <a:p>
          <a:endParaRPr lang="ru-RU"/>
        </a:p>
      </dgm:t>
    </dgm:pt>
    <dgm:pt modelId="{8B5DEBD8-1D85-48DE-A7EF-1569F2321F7D}" type="sibTrans" cxnId="{9B59D394-5AC2-4260-882C-AB7D683CBE12}">
      <dgm:prSet/>
      <dgm:spPr/>
      <dgm:t>
        <a:bodyPr/>
        <a:lstStyle/>
        <a:p>
          <a:endParaRPr lang="ru-RU"/>
        </a:p>
      </dgm:t>
    </dgm:pt>
    <dgm:pt modelId="{17A70135-D8F8-40B1-81A8-EF05EC2DD520}">
      <dgm:prSet/>
      <dgm:spPr/>
      <dgm:t>
        <a:bodyPr/>
        <a:lstStyle/>
        <a:p>
          <a:pPr rtl="0"/>
          <a:r>
            <a:rPr lang="ru-RU" dirty="0" smtClean="0"/>
            <a:t>Унитарные предприятия</a:t>
          </a:r>
          <a:endParaRPr lang="ru-RU" dirty="0"/>
        </a:p>
      </dgm:t>
    </dgm:pt>
    <dgm:pt modelId="{32E0E776-94AB-435C-AB2A-6EF1C1AD8A10}" type="parTrans" cxnId="{1EA2C0BE-6644-43D7-B265-1D676CB576AF}">
      <dgm:prSet/>
      <dgm:spPr/>
      <dgm:t>
        <a:bodyPr/>
        <a:lstStyle/>
        <a:p>
          <a:endParaRPr lang="ru-RU"/>
        </a:p>
      </dgm:t>
    </dgm:pt>
    <dgm:pt modelId="{D350E264-A053-4919-A81E-6B17F02F4624}" type="sibTrans" cxnId="{1EA2C0BE-6644-43D7-B265-1D676CB576AF}">
      <dgm:prSet/>
      <dgm:spPr/>
      <dgm:t>
        <a:bodyPr/>
        <a:lstStyle/>
        <a:p>
          <a:endParaRPr lang="ru-RU"/>
        </a:p>
      </dgm:t>
    </dgm:pt>
    <dgm:pt modelId="{03DE42B8-E372-4036-A39E-5F8F05344224}" type="pres">
      <dgm:prSet presAssocID="{BE632AB8-BA7F-406A-8EF8-9E82AF3711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D7FCA2-1BAF-46BB-8349-DAFEEE988DFE}" type="pres">
      <dgm:prSet presAssocID="{EACEA1AF-0366-4118-BC8A-45507678AFC0}" presName="composite" presStyleCnt="0"/>
      <dgm:spPr/>
    </dgm:pt>
    <dgm:pt modelId="{627896D6-17C9-4A2D-9005-0BE0362F0901}" type="pres">
      <dgm:prSet presAssocID="{EACEA1AF-0366-4118-BC8A-45507678AFC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39753-D773-45C9-BAF1-CEFF61E72FFC}" type="pres">
      <dgm:prSet presAssocID="{EACEA1AF-0366-4118-BC8A-45507678AFC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19C057-3608-4D6A-8104-74751ABCF44B}" type="presOf" srcId="{17A70135-D8F8-40B1-81A8-EF05EC2DD520}" destId="{ABC39753-D773-45C9-BAF1-CEFF61E72FFC}" srcOrd="0" destOrd="3" presId="urn:microsoft.com/office/officeart/2005/8/layout/hList1"/>
    <dgm:cxn modelId="{8B96C966-3BDB-48D7-AF2B-F96BCE2E48EF}" type="presOf" srcId="{DEBA6D11-C1DD-4869-87C9-9BA3FE2FCCE4}" destId="{ABC39753-D773-45C9-BAF1-CEFF61E72FFC}" srcOrd="0" destOrd="0" presId="urn:microsoft.com/office/officeart/2005/8/layout/hList1"/>
    <dgm:cxn modelId="{45E94034-E29B-4FF0-8BC7-735D539ED330}" srcId="{EACEA1AF-0366-4118-BC8A-45507678AFC0}" destId="{A866EC4C-C6C1-41A1-9714-2152916C3289}" srcOrd="1" destOrd="0" parTransId="{476175A4-2F95-4603-B5F2-4F4AEB17940C}" sibTransId="{4517A894-D23B-4535-A366-5285FFD3A433}"/>
    <dgm:cxn modelId="{095D9A2A-2510-41CF-9CA2-71D7F179A82E}" srcId="{BE632AB8-BA7F-406A-8EF8-9E82AF371198}" destId="{EACEA1AF-0366-4118-BC8A-45507678AFC0}" srcOrd="0" destOrd="0" parTransId="{D5908187-54B2-453C-B4A4-D633243A022B}" sibTransId="{D7934DEE-6F79-404E-87FE-AB4BCA5AB2BC}"/>
    <dgm:cxn modelId="{9B59D394-5AC2-4260-882C-AB7D683CBE12}" srcId="{EACEA1AF-0366-4118-BC8A-45507678AFC0}" destId="{0682F980-2EE0-4F62-91AF-97ECCDBB1A1A}" srcOrd="2" destOrd="0" parTransId="{7A4438C1-D98A-4EDD-B81B-EAB608B384AF}" sibTransId="{8B5DEBD8-1D85-48DE-A7EF-1569F2321F7D}"/>
    <dgm:cxn modelId="{F76CA6A3-0C35-442E-B45E-37431EFD9150}" type="presOf" srcId="{EACEA1AF-0366-4118-BC8A-45507678AFC0}" destId="{627896D6-17C9-4A2D-9005-0BE0362F0901}" srcOrd="0" destOrd="0" presId="urn:microsoft.com/office/officeart/2005/8/layout/hList1"/>
    <dgm:cxn modelId="{C9D1A007-DA7F-4D91-A958-EA1A11491C42}" type="presOf" srcId="{0682F980-2EE0-4F62-91AF-97ECCDBB1A1A}" destId="{ABC39753-D773-45C9-BAF1-CEFF61E72FFC}" srcOrd="0" destOrd="2" presId="urn:microsoft.com/office/officeart/2005/8/layout/hList1"/>
    <dgm:cxn modelId="{8D335B1B-B3F7-4982-9B0B-5FFBB98E8A25}" srcId="{EACEA1AF-0366-4118-BC8A-45507678AFC0}" destId="{DEBA6D11-C1DD-4869-87C9-9BA3FE2FCCE4}" srcOrd="0" destOrd="0" parTransId="{8A797CF7-551B-4D63-8D12-8B2704BE1A3E}" sibTransId="{E8EC711B-5F1E-4C04-A611-57EAA9368FC4}"/>
    <dgm:cxn modelId="{0F93682B-6CA3-4DCD-8EB5-4726B5846AA6}" type="presOf" srcId="{BE632AB8-BA7F-406A-8EF8-9E82AF371198}" destId="{03DE42B8-E372-4036-A39E-5F8F05344224}" srcOrd="0" destOrd="0" presId="urn:microsoft.com/office/officeart/2005/8/layout/hList1"/>
    <dgm:cxn modelId="{89B0FE61-CE0B-43E7-83E9-3AA2D29BC635}" type="presOf" srcId="{A866EC4C-C6C1-41A1-9714-2152916C3289}" destId="{ABC39753-D773-45C9-BAF1-CEFF61E72FFC}" srcOrd="0" destOrd="1" presId="urn:microsoft.com/office/officeart/2005/8/layout/hList1"/>
    <dgm:cxn modelId="{1EA2C0BE-6644-43D7-B265-1D676CB576AF}" srcId="{EACEA1AF-0366-4118-BC8A-45507678AFC0}" destId="{17A70135-D8F8-40B1-81A8-EF05EC2DD520}" srcOrd="3" destOrd="0" parTransId="{32E0E776-94AB-435C-AB2A-6EF1C1AD8A10}" sibTransId="{D350E264-A053-4919-A81E-6B17F02F4624}"/>
    <dgm:cxn modelId="{F2A683CF-5432-4C52-BC82-5D49C0F28789}" type="presParOf" srcId="{03DE42B8-E372-4036-A39E-5F8F05344224}" destId="{BBD7FCA2-1BAF-46BB-8349-DAFEEE988DFE}" srcOrd="0" destOrd="0" presId="urn:microsoft.com/office/officeart/2005/8/layout/hList1"/>
    <dgm:cxn modelId="{7606B966-C21F-4BB0-B6C5-DC144B510D70}" type="presParOf" srcId="{BBD7FCA2-1BAF-46BB-8349-DAFEEE988DFE}" destId="{627896D6-17C9-4A2D-9005-0BE0362F0901}" srcOrd="0" destOrd="0" presId="urn:microsoft.com/office/officeart/2005/8/layout/hList1"/>
    <dgm:cxn modelId="{DBE849FD-5EA4-4EB7-8099-EA8B46E885E5}" type="presParOf" srcId="{BBD7FCA2-1BAF-46BB-8349-DAFEEE988DFE}" destId="{ABC39753-D773-45C9-BAF1-CEFF61E72F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627499-6D19-49E5-9999-46BA81B8F3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BC9234A-59E5-48AA-85C0-97F5B3422EE8}">
      <dgm:prSet/>
      <dgm:spPr/>
      <dgm:t>
        <a:bodyPr/>
        <a:lstStyle/>
        <a:p>
          <a:pPr algn="ctr" rtl="0"/>
          <a:r>
            <a:rPr lang="ru-RU" dirty="0" smtClean="0"/>
            <a:t>Раздел 1 Плана</a:t>
          </a:r>
          <a:r>
            <a:rPr lang="en-US" dirty="0" smtClean="0"/>
            <a:t/>
          </a:r>
          <a:br>
            <a:rPr lang="en-US" dirty="0" smtClean="0"/>
          </a:br>
          <a:r>
            <a:rPr lang="ru-RU" dirty="0" smtClean="0"/>
            <a:t> СОВЕРШЕНСТВОВАНИЕ НОРМАТИВНОГО ПРАВОВОГО ОБЕСПЕЧЕНИЯ ДЕЯТЕЛЬНОСТИ ПО ПРОТИВОДЕЙСТВИЮ КОРРУПЦИИ </a:t>
          </a:r>
          <a:endParaRPr lang="ru-RU" dirty="0"/>
        </a:p>
      </dgm:t>
    </dgm:pt>
    <dgm:pt modelId="{C5DF666F-DC15-4F0C-816C-516D7F7B6DF0}" type="parTrans" cxnId="{5C165569-7943-4921-8E7A-33DE8B2AAAF8}">
      <dgm:prSet/>
      <dgm:spPr/>
      <dgm:t>
        <a:bodyPr/>
        <a:lstStyle/>
        <a:p>
          <a:endParaRPr lang="ru-RU"/>
        </a:p>
      </dgm:t>
    </dgm:pt>
    <dgm:pt modelId="{BDEF342F-596C-430B-B970-6C3856A1B47E}" type="sibTrans" cxnId="{5C165569-7943-4921-8E7A-33DE8B2AAAF8}">
      <dgm:prSet/>
      <dgm:spPr/>
      <dgm:t>
        <a:bodyPr/>
        <a:lstStyle/>
        <a:p>
          <a:endParaRPr lang="ru-RU"/>
        </a:p>
      </dgm:t>
    </dgm:pt>
    <dgm:pt modelId="{930CCD0D-0CB4-40D8-A314-97A2C39440F5}" type="pres">
      <dgm:prSet presAssocID="{A9627499-6D19-49E5-9999-46BA81B8F3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27132-5F7D-4ED2-AE1C-B95B9209220F}" type="pres">
      <dgm:prSet presAssocID="{EBC9234A-59E5-48AA-85C0-97F5B3422E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165569-7943-4921-8E7A-33DE8B2AAAF8}" srcId="{A9627499-6D19-49E5-9999-46BA81B8F3B8}" destId="{EBC9234A-59E5-48AA-85C0-97F5B3422EE8}" srcOrd="0" destOrd="0" parTransId="{C5DF666F-DC15-4F0C-816C-516D7F7B6DF0}" sibTransId="{BDEF342F-596C-430B-B970-6C3856A1B47E}"/>
    <dgm:cxn modelId="{E03690FA-C440-4FBE-B86B-D3E783306B9D}" type="presOf" srcId="{A9627499-6D19-49E5-9999-46BA81B8F3B8}" destId="{930CCD0D-0CB4-40D8-A314-97A2C39440F5}" srcOrd="0" destOrd="0" presId="urn:microsoft.com/office/officeart/2005/8/layout/vList2"/>
    <dgm:cxn modelId="{4C7D6AC1-5BBB-4420-AC5C-B2D9BBDA1529}" type="presOf" srcId="{EBC9234A-59E5-48AA-85C0-97F5B3422EE8}" destId="{DAE27132-5F7D-4ED2-AE1C-B95B9209220F}" srcOrd="0" destOrd="0" presId="urn:microsoft.com/office/officeart/2005/8/layout/vList2"/>
    <dgm:cxn modelId="{69FD8BB6-43E8-47EF-BE27-5A584AE0AFC2}" type="presParOf" srcId="{930CCD0D-0CB4-40D8-A314-97A2C39440F5}" destId="{DAE27132-5F7D-4ED2-AE1C-B95B920922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D3FCD1-F8B4-428E-BD44-268F50924F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27FB928-FC6C-4D26-8225-8D469B9FEB1D}">
      <dgm:prSet/>
      <dgm:spPr/>
      <dgm:t>
        <a:bodyPr/>
        <a:lstStyle/>
        <a:p>
          <a:pPr rtl="0"/>
          <a:r>
            <a:rPr lang="ru-RU" smtClean="0"/>
            <a:t>Своевременное принятие и внедрение административных регламентов исполнения муниципальных функций и предоставления муниципальных услуг, их</a:t>
          </a:r>
          <a:r>
            <a:rPr lang="en-US" smtClean="0"/>
            <a:t> </a:t>
          </a:r>
          <a:r>
            <a:rPr lang="ru-RU" smtClean="0"/>
            <a:t>своевременная актуализация в соответствии с требованиями действующего законодательства</a:t>
          </a:r>
          <a:endParaRPr lang="ru-RU"/>
        </a:p>
      </dgm:t>
    </dgm:pt>
    <dgm:pt modelId="{3F8E316D-3DCD-4D55-BC66-1859CA72E226}" type="parTrans" cxnId="{3FB823A9-BCEF-4B15-9D30-E3B00F2713F8}">
      <dgm:prSet/>
      <dgm:spPr/>
      <dgm:t>
        <a:bodyPr/>
        <a:lstStyle/>
        <a:p>
          <a:endParaRPr lang="ru-RU"/>
        </a:p>
      </dgm:t>
    </dgm:pt>
    <dgm:pt modelId="{1B4C3E12-945B-405C-AF83-36A51041684C}" type="sibTrans" cxnId="{3FB823A9-BCEF-4B15-9D30-E3B00F2713F8}">
      <dgm:prSet/>
      <dgm:spPr/>
      <dgm:t>
        <a:bodyPr/>
        <a:lstStyle/>
        <a:p>
          <a:endParaRPr lang="ru-RU"/>
        </a:p>
      </dgm:t>
    </dgm:pt>
    <dgm:pt modelId="{25C0A267-7FA4-4905-9651-5819F3FE378C}">
      <dgm:prSet/>
      <dgm:spPr/>
      <dgm:t>
        <a:bodyPr/>
        <a:lstStyle/>
        <a:p>
          <a:pPr rtl="0"/>
          <a:r>
            <a:rPr lang="ru-RU" dirty="0" smtClean="0"/>
            <a:t>Принятие мер по устранению изложенных в актах прокурорского реагирования нарушений законодательства о муниципальной службе и противодействии коррупции, а также выявленных коррупциогенных факторов в нормативных правовых актах Качканарского городского округа </a:t>
          </a:r>
          <a:endParaRPr lang="ru-RU" dirty="0"/>
        </a:p>
      </dgm:t>
    </dgm:pt>
    <dgm:pt modelId="{B83B9C0C-0DF0-4F55-A5EA-8894F5EC3411}" type="parTrans" cxnId="{0F09DCF5-74F1-4FE0-847F-DB35B4CCB4A5}">
      <dgm:prSet/>
      <dgm:spPr/>
      <dgm:t>
        <a:bodyPr/>
        <a:lstStyle/>
        <a:p>
          <a:endParaRPr lang="ru-RU"/>
        </a:p>
      </dgm:t>
    </dgm:pt>
    <dgm:pt modelId="{43435411-1D7C-48E9-AD9B-0AC11E230F0A}" type="sibTrans" cxnId="{0F09DCF5-74F1-4FE0-847F-DB35B4CCB4A5}">
      <dgm:prSet/>
      <dgm:spPr/>
      <dgm:t>
        <a:bodyPr/>
        <a:lstStyle/>
        <a:p>
          <a:endParaRPr lang="ru-RU"/>
        </a:p>
      </dgm:t>
    </dgm:pt>
    <dgm:pt modelId="{9B079E07-2D37-4ABE-BE8C-028F5F3D3C06}">
      <dgm:prSet/>
      <dgm:spPr/>
      <dgm:t>
        <a:bodyPr/>
        <a:lstStyle/>
        <a:p>
          <a:pPr rtl="0"/>
          <a:r>
            <a:rPr lang="ru-RU" smtClean="0"/>
            <a:t>Осуществление контроля за исполнением муниципальных нормативных правовых актов Качканарского городского округа в сфере противодействия коррупции </a:t>
          </a:r>
          <a:endParaRPr lang="ru-RU"/>
        </a:p>
      </dgm:t>
    </dgm:pt>
    <dgm:pt modelId="{58A285CC-54C6-47C9-BA16-ADF0ECDF7904}" type="parTrans" cxnId="{3B7F5D8C-EE60-46E0-9CC7-D009B729D53F}">
      <dgm:prSet/>
      <dgm:spPr/>
      <dgm:t>
        <a:bodyPr/>
        <a:lstStyle/>
        <a:p>
          <a:endParaRPr lang="ru-RU"/>
        </a:p>
      </dgm:t>
    </dgm:pt>
    <dgm:pt modelId="{8BE6DA2E-6883-41F1-AB69-94894A4EA011}" type="sibTrans" cxnId="{3B7F5D8C-EE60-46E0-9CC7-D009B729D53F}">
      <dgm:prSet/>
      <dgm:spPr/>
      <dgm:t>
        <a:bodyPr/>
        <a:lstStyle/>
        <a:p>
          <a:endParaRPr lang="ru-RU"/>
        </a:p>
      </dgm:t>
    </dgm:pt>
    <dgm:pt modelId="{A9E9E553-7F83-4DF2-8678-3A3DFFA9B816}" type="pres">
      <dgm:prSet presAssocID="{F2D3FCD1-F8B4-428E-BD44-268F50924F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6390DB-B854-48A6-8DA6-B5B1EC668D70}" type="pres">
      <dgm:prSet presAssocID="{F27FB928-FC6C-4D26-8225-8D469B9FEB1D}" presName="parentText" presStyleLbl="node1" presStyleIdx="0" presStyleCnt="3" custLinFactY="-67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2C02A-AC05-4B88-A2ED-7EF80898E4F3}" type="pres">
      <dgm:prSet presAssocID="{1B4C3E12-945B-405C-AF83-36A51041684C}" presName="spacer" presStyleCnt="0"/>
      <dgm:spPr/>
    </dgm:pt>
    <dgm:pt modelId="{CB7EA228-40F7-4664-B9D8-E886BE0957CC}" type="pres">
      <dgm:prSet presAssocID="{25C0A267-7FA4-4905-9651-5819F3FE378C}" presName="parentText" presStyleLbl="node1" presStyleIdx="1" presStyleCnt="3" custLinFactNeighborX="238" custLinFactNeighborY="-80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63AB7-7634-42FA-A6F1-4671654D1A37}" type="pres">
      <dgm:prSet presAssocID="{43435411-1D7C-48E9-AD9B-0AC11E230F0A}" presName="spacer" presStyleCnt="0"/>
      <dgm:spPr/>
    </dgm:pt>
    <dgm:pt modelId="{122D5EA5-52C0-4A4B-8E82-4D0465569EF3}" type="pres">
      <dgm:prSet presAssocID="{9B079E07-2D37-4ABE-BE8C-028F5F3D3C06}" presName="parentText" presStyleLbl="node1" presStyleIdx="2" presStyleCnt="3" custLinFactY="54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D0BC60-C684-441F-B21C-5203693DBD81}" type="presOf" srcId="{25C0A267-7FA4-4905-9651-5819F3FE378C}" destId="{CB7EA228-40F7-4664-B9D8-E886BE0957CC}" srcOrd="0" destOrd="0" presId="urn:microsoft.com/office/officeart/2005/8/layout/vList2"/>
    <dgm:cxn modelId="{7AAC84FA-936A-427E-8A8C-CDF2FA7FFA0B}" type="presOf" srcId="{9B079E07-2D37-4ABE-BE8C-028F5F3D3C06}" destId="{122D5EA5-52C0-4A4B-8E82-4D0465569EF3}" srcOrd="0" destOrd="0" presId="urn:microsoft.com/office/officeart/2005/8/layout/vList2"/>
    <dgm:cxn modelId="{0F09DCF5-74F1-4FE0-847F-DB35B4CCB4A5}" srcId="{F2D3FCD1-F8B4-428E-BD44-268F50924F77}" destId="{25C0A267-7FA4-4905-9651-5819F3FE378C}" srcOrd="1" destOrd="0" parTransId="{B83B9C0C-0DF0-4F55-A5EA-8894F5EC3411}" sibTransId="{43435411-1D7C-48E9-AD9B-0AC11E230F0A}"/>
    <dgm:cxn modelId="{0F14592C-98BE-49B1-B514-87618C74F1EC}" type="presOf" srcId="{F27FB928-FC6C-4D26-8225-8D469B9FEB1D}" destId="{616390DB-B854-48A6-8DA6-B5B1EC668D70}" srcOrd="0" destOrd="0" presId="urn:microsoft.com/office/officeart/2005/8/layout/vList2"/>
    <dgm:cxn modelId="{3FB823A9-BCEF-4B15-9D30-E3B00F2713F8}" srcId="{F2D3FCD1-F8B4-428E-BD44-268F50924F77}" destId="{F27FB928-FC6C-4D26-8225-8D469B9FEB1D}" srcOrd="0" destOrd="0" parTransId="{3F8E316D-3DCD-4D55-BC66-1859CA72E226}" sibTransId="{1B4C3E12-945B-405C-AF83-36A51041684C}"/>
    <dgm:cxn modelId="{3B7F5D8C-EE60-46E0-9CC7-D009B729D53F}" srcId="{F2D3FCD1-F8B4-428E-BD44-268F50924F77}" destId="{9B079E07-2D37-4ABE-BE8C-028F5F3D3C06}" srcOrd="2" destOrd="0" parTransId="{58A285CC-54C6-47C9-BA16-ADF0ECDF7904}" sibTransId="{8BE6DA2E-6883-41F1-AB69-94894A4EA011}"/>
    <dgm:cxn modelId="{F0737E75-4044-481C-8B10-F0E097E2838A}" type="presOf" srcId="{F2D3FCD1-F8B4-428E-BD44-268F50924F77}" destId="{A9E9E553-7F83-4DF2-8678-3A3DFFA9B816}" srcOrd="0" destOrd="0" presId="urn:microsoft.com/office/officeart/2005/8/layout/vList2"/>
    <dgm:cxn modelId="{EFCDEDBC-EBD9-40B2-BA51-5F4C0A6E309F}" type="presParOf" srcId="{A9E9E553-7F83-4DF2-8678-3A3DFFA9B816}" destId="{616390DB-B854-48A6-8DA6-B5B1EC668D70}" srcOrd="0" destOrd="0" presId="urn:microsoft.com/office/officeart/2005/8/layout/vList2"/>
    <dgm:cxn modelId="{ECD9C67F-186D-498F-82D9-48AD5155E950}" type="presParOf" srcId="{A9E9E553-7F83-4DF2-8678-3A3DFFA9B816}" destId="{DE02C02A-AC05-4B88-A2ED-7EF80898E4F3}" srcOrd="1" destOrd="0" presId="urn:microsoft.com/office/officeart/2005/8/layout/vList2"/>
    <dgm:cxn modelId="{44C6D6E5-0063-4FAB-AB37-004B2931711B}" type="presParOf" srcId="{A9E9E553-7F83-4DF2-8678-3A3DFFA9B816}" destId="{CB7EA228-40F7-4664-B9D8-E886BE0957CC}" srcOrd="2" destOrd="0" presId="urn:microsoft.com/office/officeart/2005/8/layout/vList2"/>
    <dgm:cxn modelId="{DA6BFAA7-6AC0-465A-8B79-F125A3B731AE}" type="presParOf" srcId="{A9E9E553-7F83-4DF2-8678-3A3DFFA9B816}" destId="{D2763AB7-7634-42FA-A6F1-4671654D1A37}" srcOrd="3" destOrd="0" presId="urn:microsoft.com/office/officeart/2005/8/layout/vList2"/>
    <dgm:cxn modelId="{A719338E-FC0E-43B1-B288-90374A8E80CD}" type="presParOf" srcId="{A9E9E553-7F83-4DF2-8678-3A3DFFA9B816}" destId="{122D5EA5-52C0-4A4B-8E82-4D0465569EF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753518-89C1-446A-BF19-E7A1B0ABC764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E7B8A3-B5F4-4BBF-8A47-65D8C8684D5F}">
      <dgm:prSet phldrT="[Текст]" custT="1"/>
      <dgm:spPr/>
      <dgm:t>
        <a:bodyPr/>
        <a:lstStyle/>
        <a:p>
          <a:pPr rtl="0"/>
          <a:r>
            <a:rPr lang="ru-RU" sz="2000" dirty="0" smtClean="0"/>
            <a:t>Проведение антикоррупционной экспертизы нормативных правовых актов </a:t>
          </a:r>
          <a:endParaRPr lang="ru-RU" sz="2000" dirty="0"/>
        </a:p>
      </dgm:t>
    </dgm:pt>
    <dgm:pt modelId="{5BE2864A-C734-4C76-94BA-40CFB70E63A3}" type="parTrans" cxnId="{30444802-3C2B-4FFC-87BB-FD07E2FE7337}">
      <dgm:prSet/>
      <dgm:spPr/>
      <dgm:t>
        <a:bodyPr/>
        <a:lstStyle/>
        <a:p>
          <a:endParaRPr lang="ru-RU"/>
        </a:p>
      </dgm:t>
    </dgm:pt>
    <dgm:pt modelId="{AD19EA35-9678-4912-B6F9-639D6765690B}" type="sibTrans" cxnId="{30444802-3C2B-4FFC-87BB-FD07E2FE7337}">
      <dgm:prSet/>
      <dgm:spPr/>
      <dgm:t>
        <a:bodyPr/>
        <a:lstStyle/>
        <a:p>
          <a:endParaRPr lang="ru-RU"/>
        </a:p>
      </dgm:t>
    </dgm:pt>
    <dgm:pt modelId="{9DA81416-C582-43C2-AF50-464D4BA483EE}">
      <dgm:prSet phldrT="[Текст]" custT="1"/>
      <dgm:spPr/>
      <dgm:t>
        <a:bodyPr/>
        <a:lstStyle/>
        <a:p>
          <a:pPr rtl="0"/>
          <a:r>
            <a:rPr lang="ru-RU" sz="2000" dirty="0" smtClean="0"/>
            <a:t>Обобщение практики выявления коррупциогенных факторов в ходе антикоррупционной экспертизы</a:t>
          </a:r>
          <a:r>
            <a:rPr lang="en-US" sz="2000" dirty="0" smtClean="0"/>
            <a:t> </a:t>
          </a:r>
          <a:r>
            <a:rPr lang="ru-RU" sz="2000" dirty="0" smtClean="0"/>
            <a:t>и доведение результатов обобщения такой практики до сведения разработчиков проектов </a:t>
          </a:r>
          <a:endParaRPr lang="ru-RU" sz="2000" dirty="0"/>
        </a:p>
      </dgm:t>
    </dgm:pt>
    <dgm:pt modelId="{99E5EB67-0961-469E-9226-3DDA7DD4FB33}" type="parTrans" cxnId="{1F874FB9-425E-4C7A-B780-3AC0D2F60BFA}">
      <dgm:prSet/>
      <dgm:spPr/>
      <dgm:t>
        <a:bodyPr/>
        <a:lstStyle/>
        <a:p>
          <a:endParaRPr lang="ru-RU"/>
        </a:p>
      </dgm:t>
    </dgm:pt>
    <dgm:pt modelId="{F156A24A-9F6B-4FB8-9244-E08F83E65C3D}" type="sibTrans" cxnId="{1F874FB9-425E-4C7A-B780-3AC0D2F60BFA}">
      <dgm:prSet/>
      <dgm:spPr/>
      <dgm:t>
        <a:bodyPr/>
        <a:lstStyle/>
        <a:p>
          <a:endParaRPr lang="ru-RU"/>
        </a:p>
      </dgm:t>
    </dgm:pt>
    <dgm:pt modelId="{AB5476F8-D34C-4586-9E68-FDEF84A646D5}">
      <dgm:prSet phldrT="[Текст]" custT="1"/>
      <dgm:spPr/>
      <dgm:t>
        <a:bodyPr/>
        <a:lstStyle/>
        <a:p>
          <a:pPr rtl="0"/>
          <a:r>
            <a:rPr lang="ru-RU" sz="2000" dirty="0" smtClean="0"/>
            <a:t>Направление проектов нормативных правовых актов в прокуратуру г. Качканара для проведения антикоррупционной экспертизы </a:t>
          </a:r>
          <a:endParaRPr lang="ru-RU" sz="2000" dirty="0"/>
        </a:p>
      </dgm:t>
    </dgm:pt>
    <dgm:pt modelId="{65645DBF-1EA3-4C51-B2A6-4FE17DCAC782}" type="parTrans" cxnId="{C1F8AD37-8782-43FB-B9AB-6D2EAD039AB9}">
      <dgm:prSet/>
      <dgm:spPr/>
      <dgm:t>
        <a:bodyPr/>
        <a:lstStyle/>
        <a:p>
          <a:endParaRPr lang="ru-RU"/>
        </a:p>
      </dgm:t>
    </dgm:pt>
    <dgm:pt modelId="{365463EB-CCE5-4367-960F-C0222F7ABC49}" type="sibTrans" cxnId="{C1F8AD37-8782-43FB-B9AB-6D2EAD039AB9}">
      <dgm:prSet/>
      <dgm:spPr/>
      <dgm:t>
        <a:bodyPr/>
        <a:lstStyle/>
        <a:p>
          <a:endParaRPr lang="ru-RU"/>
        </a:p>
      </dgm:t>
    </dgm:pt>
    <dgm:pt modelId="{B645404C-CE82-438C-B1A6-0E4A2C8B5279}">
      <dgm:prSet phldrT="[Текст]" custT="1"/>
      <dgm:spPr/>
      <dgm:t>
        <a:bodyPr/>
        <a:lstStyle/>
        <a:p>
          <a:pPr rtl="0"/>
          <a:r>
            <a:rPr lang="ru-RU" sz="2000" dirty="0" smtClean="0"/>
            <a:t>Размещение проектов нормативных правовых актов в подразделах «Антикоррупционная экспертиза» на официальном сайте Качканарского городского округа</a:t>
          </a:r>
          <a:endParaRPr lang="ru-RU" sz="2000" dirty="0"/>
        </a:p>
      </dgm:t>
    </dgm:pt>
    <dgm:pt modelId="{8A82B1F2-C062-486A-9124-539312BDACE5}" type="parTrans" cxnId="{91B54784-B94E-45AA-ACE6-9FF559523B3F}">
      <dgm:prSet/>
      <dgm:spPr/>
      <dgm:t>
        <a:bodyPr/>
        <a:lstStyle/>
        <a:p>
          <a:endParaRPr lang="ru-RU"/>
        </a:p>
      </dgm:t>
    </dgm:pt>
    <dgm:pt modelId="{60EE4BAF-582C-4D9A-9BAA-E07ACCE55B4B}" type="sibTrans" cxnId="{91B54784-B94E-45AA-ACE6-9FF559523B3F}">
      <dgm:prSet/>
      <dgm:spPr/>
      <dgm:t>
        <a:bodyPr/>
        <a:lstStyle/>
        <a:p>
          <a:endParaRPr lang="ru-RU"/>
        </a:p>
      </dgm:t>
    </dgm:pt>
    <dgm:pt modelId="{D512360E-DBD3-403D-8CA2-F63491DDA0BB}">
      <dgm:prSet phldrT="[Текст]" custT="1"/>
      <dgm:spPr/>
      <dgm:t>
        <a:bodyPr/>
        <a:lstStyle/>
        <a:p>
          <a:pPr rtl="0"/>
          <a:r>
            <a:rPr lang="ru-RU" sz="2000" dirty="0" smtClean="0"/>
            <a:t>Ведение учета поступивших заключений о результатах антикоррупционной экспертизы нормативных</a:t>
          </a:r>
          <a:endParaRPr lang="ru-RU" sz="2000" dirty="0"/>
        </a:p>
      </dgm:t>
    </dgm:pt>
    <dgm:pt modelId="{BDCECB79-7DAE-4AEB-BBBF-A1E78D2FF7EF}" type="parTrans" cxnId="{8575433F-F9F5-4F33-91C5-59E617A054BD}">
      <dgm:prSet/>
      <dgm:spPr/>
      <dgm:t>
        <a:bodyPr/>
        <a:lstStyle/>
        <a:p>
          <a:endParaRPr lang="ru-RU"/>
        </a:p>
      </dgm:t>
    </dgm:pt>
    <dgm:pt modelId="{084B1FAC-2D3A-4A36-A706-7B47B1E1A584}" type="sibTrans" cxnId="{8575433F-F9F5-4F33-91C5-59E617A054BD}">
      <dgm:prSet/>
      <dgm:spPr/>
      <dgm:t>
        <a:bodyPr/>
        <a:lstStyle/>
        <a:p>
          <a:endParaRPr lang="ru-RU"/>
        </a:p>
      </dgm:t>
    </dgm:pt>
    <dgm:pt modelId="{37AAF38B-60F2-45D6-B6C8-016E437228E1}" type="pres">
      <dgm:prSet presAssocID="{46753518-89C1-446A-BF19-E7A1B0ABC76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EEFB4-1B64-4C78-AF45-320E9C53C875}" type="pres">
      <dgm:prSet presAssocID="{85E7B8A3-B5F4-4BBF-8A47-65D8C8684D5F}" presName="comp" presStyleCnt="0"/>
      <dgm:spPr/>
    </dgm:pt>
    <dgm:pt modelId="{FE43B0DA-2B7B-4E57-8D5E-D2DCD46AA913}" type="pres">
      <dgm:prSet presAssocID="{85E7B8A3-B5F4-4BBF-8A47-65D8C8684D5F}" presName="box" presStyleLbl="node1" presStyleIdx="0" presStyleCnt="5"/>
      <dgm:spPr/>
      <dgm:t>
        <a:bodyPr/>
        <a:lstStyle/>
        <a:p>
          <a:endParaRPr lang="ru-RU"/>
        </a:p>
      </dgm:t>
    </dgm:pt>
    <dgm:pt modelId="{97AD4776-F4E5-4FFB-91FC-544A666DA7B6}" type="pres">
      <dgm:prSet presAssocID="{85E7B8A3-B5F4-4BBF-8A47-65D8C8684D5F}" presName="img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6E58505F-5DC3-433E-A0AE-39E76585BA46}" type="pres">
      <dgm:prSet presAssocID="{85E7B8A3-B5F4-4BBF-8A47-65D8C8684D5F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7F65D-0E11-42E3-8687-B479A2E5DD14}" type="pres">
      <dgm:prSet presAssocID="{AD19EA35-9678-4912-B6F9-639D6765690B}" presName="spacer" presStyleCnt="0"/>
      <dgm:spPr/>
    </dgm:pt>
    <dgm:pt modelId="{77CEF86E-AB45-40D4-9F3E-FD38817B75C7}" type="pres">
      <dgm:prSet presAssocID="{9DA81416-C582-43C2-AF50-464D4BA483EE}" presName="comp" presStyleCnt="0"/>
      <dgm:spPr/>
    </dgm:pt>
    <dgm:pt modelId="{6331483D-83C5-41AD-BAB9-1DAFE919A0D8}" type="pres">
      <dgm:prSet presAssocID="{9DA81416-C582-43C2-AF50-464D4BA483EE}" presName="box" presStyleLbl="node1" presStyleIdx="1" presStyleCnt="5" custScaleY="119803"/>
      <dgm:spPr/>
      <dgm:t>
        <a:bodyPr/>
        <a:lstStyle/>
        <a:p>
          <a:endParaRPr lang="ru-RU"/>
        </a:p>
      </dgm:t>
    </dgm:pt>
    <dgm:pt modelId="{0F5FD94B-BCB0-43F8-881C-780DB3A54D59}" type="pres">
      <dgm:prSet presAssocID="{9DA81416-C582-43C2-AF50-464D4BA483EE}" presName="img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CE553BFD-53A5-4E1F-83ED-5EDCFEFF3D93}" type="pres">
      <dgm:prSet presAssocID="{9DA81416-C582-43C2-AF50-464D4BA483EE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ACFFB-8A23-4D11-9517-9304F28D1189}" type="pres">
      <dgm:prSet presAssocID="{F156A24A-9F6B-4FB8-9244-E08F83E65C3D}" presName="spacer" presStyleCnt="0"/>
      <dgm:spPr/>
    </dgm:pt>
    <dgm:pt modelId="{2D3A2369-4703-4F9A-9129-B3B3599DC67F}" type="pres">
      <dgm:prSet presAssocID="{AB5476F8-D34C-4586-9E68-FDEF84A646D5}" presName="comp" presStyleCnt="0"/>
      <dgm:spPr/>
    </dgm:pt>
    <dgm:pt modelId="{38DC3CC1-4140-4847-990A-477825EE91EF}" type="pres">
      <dgm:prSet presAssocID="{AB5476F8-D34C-4586-9E68-FDEF84A646D5}" presName="box" presStyleLbl="node1" presStyleIdx="2" presStyleCnt="5"/>
      <dgm:spPr/>
      <dgm:t>
        <a:bodyPr/>
        <a:lstStyle/>
        <a:p>
          <a:endParaRPr lang="ru-RU"/>
        </a:p>
      </dgm:t>
    </dgm:pt>
    <dgm:pt modelId="{2B87447D-E245-46DE-B123-0A1223B28B70}" type="pres">
      <dgm:prSet presAssocID="{AB5476F8-D34C-4586-9E68-FDEF84A646D5}" presName="img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6000" b="-126000"/>
          </a:stretch>
        </a:blipFill>
      </dgm:spPr>
    </dgm:pt>
    <dgm:pt modelId="{E4DE5C17-E829-4E62-8CBA-822EFF5136D1}" type="pres">
      <dgm:prSet presAssocID="{AB5476F8-D34C-4586-9E68-FDEF84A646D5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AD9FA-21C1-4F34-B63A-A1B0819A1E32}" type="pres">
      <dgm:prSet presAssocID="{365463EB-CCE5-4367-960F-C0222F7ABC49}" presName="spacer" presStyleCnt="0"/>
      <dgm:spPr/>
    </dgm:pt>
    <dgm:pt modelId="{FD37BD28-C03C-4693-A488-E9447723B054}" type="pres">
      <dgm:prSet presAssocID="{D512360E-DBD3-403D-8CA2-F63491DDA0BB}" presName="comp" presStyleCnt="0"/>
      <dgm:spPr/>
    </dgm:pt>
    <dgm:pt modelId="{B09985B1-4826-4680-A2D0-C3652A42CD27}" type="pres">
      <dgm:prSet presAssocID="{D512360E-DBD3-403D-8CA2-F63491DDA0BB}" presName="box" presStyleLbl="node1" presStyleIdx="3" presStyleCnt="5"/>
      <dgm:spPr/>
      <dgm:t>
        <a:bodyPr/>
        <a:lstStyle/>
        <a:p>
          <a:endParaRPr lang="ru-RU"/>
        </a:p>
      </dgm:t>
    </dgm:pt>
    <dgm:pt modelId="{37037067-A017-483A-B915-2C060942F5C7}" type="pres">
      <dgm:prSet presAssocID="{D512360E-DBD3-403D-8CA2-F63491DDA0BB}" presName="img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1000" b="-61000"/>
          </a:stretch>
        </a:blipFill>
      </dgm:spPr>
    </dgm:pt>
    <dgm:pt modelId="{E91732D4-A900-44D5-989B-39FAE28C829A}" type="pres">
      <dgm:prSet presAssocID="{D512360E-DBD3-403D-8CA2-F63491DDA0BB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913B1-4050-4FEA-8423-9DACED33AF03}" type="pres">
      <dgm:prSet presAssocID="{084B1FAC-2D3A-4A36-A706-7B47B1E1A584}" presName="spacer" presStyleCnt="0"/>
      <dgm:spPr/>
    </dgm:pt>
    <dgm:pt modelId="{D7B616B6-C925-4872-BED4-055446965A3F}" type="pres">
      <dgm:prSet presAssocID="{B645404C-CE82-438C-B1A6-0E4A2C8B5279}" presName="comp" presStyleCnt="0"/>
      <dgm:spPr/>
    </dgm:pt>
    <dgm:pt modelId="{6D516764-61EE-4391-8714-7BCB9B6DFAE5}" type="pres">
      <dgm:prSet presAssocID="{B645404C-CE82-438C-B1A6-0E4A2C8B5279}" presName="box" presStyleLbl="node1" presStyleIdx="4" presStyleCnt="5"/>
      <dgm:spPr/>
      <dgm:t>
        <a:bodyPr/>
        <a:lstStyle/>
        <a:p>
          <a:endParaRPr lang="ru-RU"/>
        </a:p>
      </dgm:t>
    </dgm:pt>
    <dgm:pt modelId="{7F3AF31B-F519-4334-B79C-F37A8D98831D}" type="pres">
      <dgm:prSet presAssocID="{B645404C-CE82-438C-B1A6-0E4A2C8B5279}" presName="img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  <dgm:t>
        <a:bodyPr/>
        <a:lstStyle/>
        <a:p>
          <a:endParaRPr lang="ru-RU"/>
        </a:p>
      </dgm:t>
    </dgm:pt>
    <dgm:pt modelId="{D753D8D0-8EF0-4BDD-89EB-9AF48701AF0B}" type="pres">
      <dgm:prSet presAssocID="{B645404C-CE82-438C-B1A6-0E4A2C8B5279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9E46F5-AD50-453E-A00D-9B5983740DD4}" type="presOf" srcId="{9DA81416-C582-43C2-AF50-464D4BA483EE}" destId="{6331483D-83C5-41AD-BAB9-1DAFE919A0D8}" srcOrd="0" destOrd="0" presId="urn:microsoft.com/office/officeart/2005/8/layout/vList4"/>
    <dgm:cxn modelId="{CBFC4080-C3BD-4EB5-8C79-B8783CCD6C8A}" type="presOf" srcId="{85E7B8A3-B5F4-4BBF-8A47-65D8C8684D5F}" destId="{FE43B0DA-2B7B-4E57-8D5E-D2DCD46AA913}" srcOrd="0" destOrd="0" presId="urn:microsoft.com/office/officeart/2005/8/layout/vList4"/>
    <dgm:cxn modelId="{8575433F-F9F5-4F33-91C5-59E617A054BD}" srcId="{46753518-89C1-446A-BF19-E7A1B0ABC764}" destId="{D512360E-DBD3-403D-8CA2-F63491DDA0BB}" srcOrd="3" destOrd="0" parTransId="{BDCECB79-7DAE-4AEB-BBBF-A1E78D2FF7EF}" sibTransId="{084B1FAC-2D3A-4A36-A706-7B47B1E1A584}"/>
    <dgm:cxn modelId="{174B5DD4-ACFA-4860-817B-75B0777B5D28}" type="presOf" srcId="{AB5476F8-D34C-4586-9E68-FDEF84A646D5}" destId="{E4DE5C17-E829-4E62-8CBA-822EFF5136D1}" srcOrd="1" destOrd="0" presId="urn:microsoft.com/office/officeart/2005/8/layout/vList4"/>
    <dgm:cxn modelId="{FC6C7D9D-8272-426F-99CD-97D0F1ED2054}" type="presOf" srcId="{B645404C-CE82-438C-B1A6-0E4A2C8B5279}" destId="{6D516764-61EE-4391-8714-7BCB9B6DFAE5}" srcOrd="0" destOrd="0" presId="urn:microsoft.com/office/officeart/2005/8/layout/vList4"/>
    <dgm:cxn modelId="{226286A2-B594-4E7E-855A-A7031A575254}" type="presOf" srcId="{D512360E-DBD3-403D-8CA2-F63491DDA0BB}" destId="{E91732D4-A900-44D5-989B-39FAE28C829A}" srcOrd="1" destOrd="0" presId="urn:microsoft.com/office/officeart/2005/8/layout/vList4"/>
    <dgm:cxn modelId="{7F52BB43-3EAD-4850-915E-149A0ED721B0}" type="presOf" srcId="{D512360E-DBD3-403D-8CA2-F63491DDA0BB}" destId="{B09985B1-4826-4680-A2D0-C3652A42CD27}" srcOrd="0" destOrd="0" presId="urn:microsoft.com/office/officeart/2005/8/layout/vList4"/>
    <dgm:cxn modelId="{2AF36693-4872-40FE-BC16-950099867DF3}" type="presOf" srcId="{46753518-89C1-446A-BF19-E7A1B0ABC764}" destId="{37AAF38B-60F2-45D6-B6C8-016E437228E1}" srcOrd="0" destOrd="0" presId="urn:microsoft.com/office/officeart/2005/8/layout/vList4"/>
    <dgm:cxn modelId="{1F874FB9-425E-4C7A-B780-3AC0D2F60BFA}" srcId="{46753518-89C1-446A-BF19-E7A1B0ABC764}" destId="{9DA81416-C582-43C2-AF50-464D4BA483EE}" srcOrd="1" destOrd="0" parTransId="{99E5EB67-0961-469E-9226-3DDA7DD4FB33}" sibTransId="{F156A24A-9F6B-4FB8-9244-E08F83E65C3D}"/>
    <dgm:cxn modelId="{22D78CCC-DE67-4BEF-8D96-7EB05FCD8B76}" type="presOf" srcId="{B645404C-CE82-438C-B1A6-0E4A2C8B5279}" destId="{D753D8D0-8EF0-4BDD-89EB-9AF48701AF0B}" srcOrd="1" destOrd="0" presId="urn:microsoft.com/office/officeart/2005/8/layout/vList4"/>
    <dgm:cxn modelId="{3A2422DC-584B-4C24-BF1C-98964868122C}" type="presOf" srcId="{9DA81416-C582-43C2-AF50-464D4BA483EE}" destId="{CE553BFD-53A5-4E1F-83ED-5EDCFEFF3D93}" srcOrd="1" destOrd="0" presId="urn:microsoft.com/office/officeart/2005/8/layout/vList4"/>
    <dgm:cxn modelId="{6AB4FE75-14B7-4EEC-8775-62A3E283A996}" type="presOf" srcId="{85E7B8A3-B5F4-4BBF-8A47-65D8C8684D5F}" destId="{6E58505F-5DC3-433E-A0AE-39E76585BA46}" srcOrd="1" destOrd="0" presId="urn:microsoft.com/office/officeart/2005/8/layout/vList4"/>
    <dgm:cxn modelId="{C1F8AD37-8782-43FB-B9AB-6D2EAD039AB9}" srcId="{46753518-89C1-446A-BF19-E7A1B0ABC764}" destId="{AB5476F8-D34C-4586-9E68-FDEF84A646D5}" srcOrd="2" destOrd="0" parTransId="{65645DBF-1EA3-4C51-B2A6-4FE17DCAC782}" sibTransId="{365463EB-CCE5-4367-960F-C0222F7ABC49}"/>
    <dgm:cxn modelId="{30444802-3C2B-4FFC-87BB-FD07E2FE7337}" srcId="{46753518-89C1-446A-BF19-E7A1B0ABC764}" destId="{85E7B8A3-B5F4-4BBF-8A47-65D8C8684D5F}" srcOrd="0" destOrd="0" parTransId="{5BE2864A-C734-4C76-94BA-40CFB70E63A3}" sibTransId="{AD19EA35-9678-4912-B6F9-639D6765690B}"/>
    <dgm:cxn modelId="{91B54784-B94E-45AA-ACE6-9FF559523B3F}" srcId="{46753518-89C1-446A-BF19-E7A1B0ABC764}" destId="{B645404C-CE82-438C-B1A6-0E4A2C8B5279}" srcOrd="4" destOrd="0" parTransId="{8A82B1F2-C062-486A-9124-539312BDACE5}" sibTransId="{60EE4BAF-582C-4D9A-9BAA-E07ACCE55B4B}"/>
    <dgm:cxn modelId="{088E47F5-CEA8-406A-AE43-FF556BBB0A0C}" type="presOf" srcId="{AB5476F8-D34C-4586-9E68-FDEF84A646D5}" destId="{38DC3CC1-4140-4847-990A-477825EE91EF}" srcOrd="0" destOrd="0" presId="urn:microsoft.com/office/officeart/2005/8/layout/vList4"/>
    <dgm:cxn modelId="{2AF460E2-4581-4E7E-9DC9-21625561E750}" type="presParOf" srcId="{37AAF38B-60F2-45D6-B6C8-016E437228E1}" destId="{024EEFB4-1B64-4C78-AF45-320E9C53C875}" srcOrd="0" destOrd="0" presId="urn:microsoft.com/office/officeart/2005/8/layout/vList4"/>
    <dgm:cxn modelId="{FD81D018-F20E-4DD5-A159-30CE6AED39E5}" type="presParOf" srcId="{024EEFB4-1B64-4C78-AF45-320E9C53C875}" destId="{FE43B0DA-2B7B-4E57-8D5E-D2DCD46AA913}" srcOrd="0" destOrd="0" presId="urn:microsoft.com/office/officeart/2005/8/layout/vList4"/>
    <dgm:cxn modelId="{64001ADB-C4AA-4016-9D69-1D6C69420329}" type="presParOf" srcId="{024EEFB4-1B64-4C78-AF45-320E9C53C875}" destId="{97AD4776-F4E5-4FFB-91FC-544A666DA7B6}" srcOrd="1" destOrd="0" presId="urn:microsoft.com/office/officeart/2005/8/layout/vList4"/>
    <dgm:cxn modelId="{AF76417D-949F-4E53-B6D4-1EC37B1D618B}" type="presParOf" srcId="{024EEFB4-1B64-4C78-AF45-320E9C53C875}" destId="{6E58505F-5DC3-433E-A0AE-39E76585BA46}" srcOrd="2" destOrd="0" presId="urn:microsoft.com/office/officeart/2005/8/layout/vList4"/>
    <dgm:cxn modelId="{F359BCAC-D159-478B-ADDC-808BC19AEB48}" type="presParOf" srcId="{37AAF38B-60F2-45D6-B6C8-016E437228E1}" destId="{2E17F65D-0E11-42E3-8687-B479A2E5DD14}" srcOrd="1" destOrd="0" presId="urn:microsoft.com/office/officeart/2005/8/layout/vList4"/>
    <dgm:cxn modelId="{CAC6E758-D402-447B-A315-FD40CC0DE6D7}" type="presParOf" srcId="{37AAF38B-60F2-45D6-B6C8-016E437228E1}" destId="{77CEF86E-AB45-40D4-9F3E-FD38817B75C7}" srcOrd="2" destOrd="0" presId="urn:microsoft.com/office/officeart/2005/8/layout/vList4"/>
    <dgm:cxn modelId="{5FC04B74-909D-47F1-8B49-9D7504999DEE}" type="presParOf" srcId="{77CEF86E-AB45-40D4-9F3E-FD38817B75C7}" destId="{6331483D-83C5-41AD-BAB9-1DAFE919A0D8}" srcOrd="0" destOrd="0" presId="urn:microsoft.com/office/officeart/2005/8/layout/vList4"/>
    <dgm:cxn modelId="{DF20480E-D5C6-49CB-A2A3-EB4326F85096}" type="presParOf" srcId="{77CEF86E-AB45-40D4-9F3E-FD38817B75C7}" destId="{0F5FD94B-BCB0-43F8-881C-780DB3A54D59}" srcOrd="1" destOrd="0" presId="urn:microsoft.com/office/officeart/2005/8/layout/vList4"/>
    <dgm:cxn modelId="{C743B6C2-05DF-4B4A-AEDF-ACB71A926D82}" type="presParOf" srcId="{77CEF86E-AB45-40D4-9F3E-FD38817B75C7}" destId="{CE553BFD-53A5-4E1F-83ED-5EDCFEFF3D93}" srcOrd="2" destOrd="0" presId="urn:microsoft.com/office/officeart/2005/8/layout/vList4"/>
    <dgm:cxn modelId="{1F5885A1-DF70-4B8C-A3CD-5DCB16932A25}" type="presParOf" srcId="{37AAF38B-60F2-45D6-B6C8-016E437228E1}" destId="{05FACFFB-8A23-4D11-9517-9304F28D1189}" srcOrd="3" destOrd="0" presId="urn:microsoft.com/office/officeart/2005/8/layout/vList4"/>
    <dgm:cxn modelId="{8035C14F-92EB-42C3-9E37-6934AFAD4EE7}" type="presParOf" srcId="{37AAF38B-60F2-45D6-B6C8-016E437228E1}" destId="{2D3A2369-4703-4F9A-9129-B3B3599DC67F}" srcOrd="4" destOrd="0" presId="urn:microsoft.com/office/officeart/2005/8/layout/vList4"/>
    <dgm:cxn modelId="{ED37DD32-688C-4AE2-93A7-7F4E07D4E5DB}" type="presParOf" srcId="{2D3A2369-4703-4F9A-9129-B3B3599DC67F}" destId="{38DC3CC1-4140-4847-990A-477825EE91EF}" srcOrd="0" destOrd="0" presId="urn:microsoft.com/office/officeart/2005/8/layout/vList4"/>
    <dgm:cxn modelId="{D0E86F89-9D66-4E9E-B87D-4EA9856E09D4}" type="presParOf" srcId="{2D3A2369-4703-4F9A-9129-B3B3599DC67F}" destId="{2B87447D-E245-46DE-B123-0A1223B28B70}" srcOrd="1" destOrd="0" presId="urn:microsoft.com/office/officeart/2005/8/layout/vList4"/>
    <dgm:cxn modelId="{20421F43-1824-489A-82EA-5957036AF668}" type="presParOf" srcId="{2D3A2369-4703-4F9A-9129-B3B3599DC67F}" destId="{E4DE5C17-E829-4E62-8CBA-822EFF5136D1}" srcOrd="2" destOrd="0" presId="urn:microsoft.com/office/officeart/2005/8/layout/vList4"/>
    <dgm:cxn modelId="{254C97C2-98D7-42F6-A68C-66C9DA356E3B}" type="presParOf" srcId="{37AAF38B-60F2-45D6-B6C8-016E437228E1}" destId="{F69AD9FA-21C1-4F34-B63A-A1B0819A1E32}" srcOrd="5" destOrd="0" presId="urn:microsoft.com/office/officeart/2005/8/layout/vList4"/>
    <dgm:cxn modelId="{50C904FF-0110-4830-BDBF-3BB4595E637A}" type="presParOf" srcId="{37AAF38B-60F2-45D6-B6C8-016E437228E1}" destId="{FD37BD28-C03C-4693-A488-E9447723B054}" srcOrd="6" destOrd="0" presId="urn:microsoft.com/office/officeart/2005/8/layout/vList4"/>
    <dgm:cxn modelId="{E3060793-B41A-4013-87C2-25FFBA8BA0E0}" type="presParOf" srcId="{FD37BD28-C03C-4693-A488-E9447723B054}" destId="{B09985B1-4826-4680-A2D0-C3652A42CD27}" srcOrd="0" destOrd="0" presId="urn:microsoft.com/office/officeart/2005/8/layout/vList4"/>
    <dgm:cxn modelId="{8BB64D1A-2618-4D21-8995-2DE12B49A65F}" type="presParOf" srcId="{FD37BD28-C03C-4693-A488-E9447723B054}" destId="{37037067-A017-483A-B915-2C060942F5C7}" srcOrd="1" destOrd="0" presId="urn:microsoft.com/office/officeart/2005/8/layout/vList4"/>
    <dgm:cxn modelId="{595F8892-EADF-401A-87E6-86747090A294}" type="presParOf" srcId="{FD37BD28-C03C-4693-A488-E9447723B054}" destId="{E91732D4-A900-44D5-989B-39FAE28C829A}" srcOrd="2" destOrd="0" presId="urn:microsoft.com/office/officeart/2005/8/layout/vList4"/>
    <dgm:cxn modelId="{B085C6BD-660C-4739-BE16-037304D9E084}" type="presParOf" srcId="{37AAF38B-60F2-45D6-B6C8-016E437228E1}" destId="{850913B1-4050-4FEA-8423-9DACED33AF03}" srcOrd="7" destOrd="0" presId="urn:microsoft.com/office/officeart/2005/8/layout/vList4"/>
    <dgm:cxn modelId="{B045D10B-07AF-4D8F-9CD4-F409DB7E26EF}" type="presParOf" srcId="{37AAF38B-60F2-45D6-B6C8-016E437228E1}" destId="{D7B616B6-C925-4872-BED4-055446965A3F}" srcOrd="8" destOrd="0" presId="urn:microsoft.com/office/officeart/2005/8/layout/vList4"/>
    <dgm:cxn modelId="{5ECFEAF1-1BA2-45FD-A59A-AFA4F1123E6D}" type="presParOf" srcId="{D7B616B6-C925-4872-BED4-055446965A3F}" destId="{6D516764-61EE-4391-8714-7BCB9B6DFAE5}" srcOrd="0" destOrd="0" presId="urn:microsoft.com/office/officeart/2005/8/layout/vList4"/>
    <dgm:cxn modelId="{32F16F58-6608-45B1-9741-3BFDB7BA418D}" type="presParOf" srcId="{D7B616B6-C925-4872-BED4-055446965A3F}" destId="{7F3AF31B-F519-4334-B79C-F37A8D98831D}" srcOrd="1" destOrd="0" presId="urn:microsoft.com/office/officeart/2005/8/layout/vList4"/>
    <dgm:cxn modelId="{AE5B9401-C7B3-4659-BC1B-3529D5552A2E}" type="presParOf" srcId="{D7B616B6-C925-4872-BED4-055446965A3F}" destId="{D753D8D0-8EF0-4BDD-89EB-9AF48701AF0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482C83-0D75-4C1D-9D6E-CC10B196D85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C55A1E-F397-414A-81B8-08787EAA9C5F}">
      <dgm:prSet phldrT="[Текст]"/>
      <dgm:spPr/>
      <dgm:t>
        <a:bodyPr/>
        <a:lstStyle/>
        <a:p>
          <a:r>
            <a:rPr lang="ru-RU" dirty="0" smtClean="0"/>
            <a:t>СОВЕРШЕНСТВОВАНИЕ РАБОТЫ ПО ПРОФИЛАКТИКЕ КОРРУПЦИОННЫХ И ИНЫХ ПРАВОНАРУШЕНИЙ В СИСТЕМЕ КАДРОВОЙ РАБОТЫ </a:t>
          </a:r>
          <a:endParaRPr lang="ru-RU" dirty="0"/>
        </a:p>
      </dgm:t>
    </dgm:pt>
    <dgm:pt modelId="{6BFCC884-C02A-42C9-9AE7-2E4E2F57A45F}" type="parTrans" cxnId="{A2D85682-C7E0-439B-816B-144828DCCEA5}">
      <dgm:prSet/>
      <dgm:spPr/>
      <dgm:t>
        <a:bodyPr/>
        <a:lstStyle/>
        <a:p>
          <a:endParaRPr lang="ru-RU"/>
        </a:p>
      </dgm:t>
    </dgm:pt>
    <dgm:pt modelId="{A0626D2D-A54F-40A3-9C59-C29DA735C866}" type="sibTrans" cxnId="{A2D85682-C7E0-439B-816B-144828DCCEA5}">
      <dgm:prSet/>
      <dgm:spPr/>
      <dgm:t>
        <a:bodyPr/>
        <a:lstStyle/>
        <a:p>
          <a:endParaRPr lang="ru-RU"/>
        </a:p>
      </dgm:t>
    </dgm:pt>
    <dgm:pt modelId="{3AD20715-88CD-47E1-9878-AD065C9CB1DA}">
      <dgm:prSet phldrT="[Текст]" custT="1"/>
      <dgm:spPr/>
      <dgm:t>
        <a:bodyPr/>
        <a:lstStyle/>
        <a:p>
          <a:pPr algn="l"/>
          <a:r>
            <a:rPr lang="ru-RU" sz="1600" dirty="0" smtClean="0"/>
            <a:t>Обеспечен прием и своевременность предоставления сведений о доходах, расходах, об имуществе и обязательствах имущественного характера гражданами, претендующими на замещение должностей муниципальной службы и муниципальными служащими, замещающими должности муниципальной службы, осуществление полномочий по которым влечет за собой обязанность представлять такие сведения</a:t>
          </a:r>
          <a:endParaRPr lang="ru-RU" sz="1600" dirty="0"/>
        </a:p>
      </dgm:t>
    </dgm:pt>
    <dgm:pt modelId="{6DD58900-199A-485E-85B7-1D81F63AE680}" type="parTrans" cxnId="{A896262D-3559-4349-A7B6-4146265C129B}">
      <dgm:prSet/>
      <dgm:spPr/>
      <dgm:t>
        <a:bodyPr/>
        <a:lstStyle/>
        <a:p>
          <a:endParaRPr lang="ru-RU"/>
        </a:p>
      </dgm:t>
    </dgm:pt>
    <dgm:pt modelId="{82A6CB3B-B67C-4DB1-BD72-64E8E4D8152E}" type="sibTrans" cxnId="{A896262D-3559-4349-A7B6-4146265C129B}">
      <dgm:prSet/>
      <dgm:spPr/>
      <dgm:t>
        <a:bodyPr/>
        <a:lstStyle/>
        <a:p>
          <a:endParaRPr lang="ru-RU"/>
        </a:p>
      </dgm:t>
    </dgm:pt>
    <dgm:pt modelId="{8F4CC9DE-ABF9-45E1-B4B8-55F0A2A89ADE}">
      <dgm:prSet phldrT="[Текст]"/>
      <dgm:spPr/>
      <dgm:t>
        <a:bodyPr/>
        <a:lstStyle/>
        <a:p>
          <a:pPr algn="l"/>
          <a:r>
            <a:rPr lang="ru-RU" dirty="0" smtClean="0"/>
            <a:t>Организация и проведение проверок достоверности и полноты сведений о доходах, об имуществе и обязательствах имущественного характера, представляемых гражданами, претендующими на замещение должностей муниципальной службы</a:t>
          </a:r>
          <a:endParaRPr lang="ru-RU" dirty="0"/>
        </a:p>
      </dgm:t>
    </dgm:pt>
    <dgm:pt modelId="{3A464ADF-0042-4189-AA7F-44822189F55A}" type="parTrans" cxnId="{7503210D-BCA1-413F-943D-21FA353E74F2}">
      <dgm:prSet/>
      <dgm:spPr/>
      <dgm:t>
        <a:bodyPr/>
        <a:lstStyle/>
        <a:p>
          <a:endParaRPr lang="ru-RU"/>
        </a:p>
      </dgm:t>
    </dgm:pt>
    <dgm:pt modelId="{93EED8D0-921D-40FA-998A-DA14C01CD7A3}" type="sibTrans" cxnId="{7503210D-BCA1-413F-943D-21FA353E74F2}">
      <dgm:prSet/>
      <dgm:spPr/>
      <dgm:t>
        <a:bodyPr/>
        <a:lstStyle/>
        <a:p>
          <a:endParaRPr lang="ru-RU"/>
        </a:p>
      </dgm:t>
    </dgm:pt>
    <dgm:pt modelId="{F3369E7A-1E23-4591-959F-929F17D756E6}">
      <dgm:prSet phldrT="[Текст]"/>
      <dgm:spPr/>
      <dgm:t>
        <a:bodyPr/>
        <a:lstStyle/>
        <a:p>
          <a:pPr algn="l"/>
          <a:r>
            <a:rPr lang="ru-RU" dirty="0" smtClean="0"/>
            <a:t>Обеспечение деятельности комиссий по соблюдению требований к служебному поведению муниципальных служащих Качканарского городского округа и урегулированию конфликта интересов</a:t>
          </a:r>
          <a:endParaRPr lang="ru-RU" dirty="0"/>
        </a:p>
      </dgm:t>
    </dgm:pt>
    <dgm:pt modelId="{81E8517C-B004-4D61-B5BB-764917877D46}" type="parTrans" cxnId="{AD8B467D-2F36-4AC6-8D76-9FFC562F42FC}">
      <dgm:prSet/>
      <dgm:spPr/>
      <dgm:t>
        <a:bodyPr/>
        <a:lstStyle/>
        <a:p>
          <a:endParaRPr lang="ru-RU"/>
        </a:p>
      </dgm:t>
    </dgm:pt>
    <dgm:pt modelId="{CB88A4A2-2F24-44F0-A407-A212AEF035B0}" type="sibTrans" cxnId="{AD8B467D-2F36-4AC6-8D76-9FFC562F42FC}">
      <dgm:prSet/>
      <dgm:spPr/>
      <dgm:t>
        <a:bodyPr/>
        <a:lstStyle/>
        <a:p>
          <a:endParaRPr lang="ru-RU"/>
        </a:p>
      </dgm:t>
    </dgm:pt>
    <dgm:pt modelId="{D9EE7BA9-4038-45D5-AC20-BBE0D3E98AA3}" type="pres">
      <dgm:prSet presAssocID="{A4482C83-0D75-4C1D-9D6E-CC10B196D85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858A42-7B50-4F02-9338-7CD9BB9C8AA3}" type="pres">
      <dgm:prSet presAssocID="{A5C55A1E-F397-414A-81B8-08787EAA9C5F}" presName="roof" presStyleLbl="dkBgShp" presStyleIdx="0" presStyleCnt="2"/>
      <dgm:spPr/>
      <dgm:t>
        <a:bodyPr/>
        <a:lstStyle/>
        <a:p>
          <a:endParaRPr lang="ru-RU"/>
        </a:p>
      </dgm:t>
    </dgm:pt>
    <dgm:pt modelId="{AB30DFA4-38CF-4EF9-BE93-EE01F70DC623}" type="pres">
      <dgm:prSet presAssocID="{A5C55A1E-F397-414A-81B8-08787EAA9C5F}" presName="pillars" presStyleCnt="0"/>
      <dgm:spPr/>
    </dgm:pt>
    <dgm:pt modelId="{3B0D2549-D360-4B18-86E1-5972F490F6AD}" type="pres">
      <dgm:prSet presAssocID="{A5C55A1E-F397-414A-81B8-08787EAA9C5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88B35-C95C-4D98-A5FD-E2ADF3DD3437}" type="pres">
      <dgm:prSet presAssocID="{8F4CC9DE-ABF9-45E1-B4B8-55F0A2A89AD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52294-ABA8-42D2-B19A-0FFED1B13518}" type="pres">
      <dgm:prSet presAssocID="{F3369E7A-1E23-4591-959F-929F17D756E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C09BA-28FE-4640-A7F9-7EB5988352D0}" type="pres">
      <dgm:prSet presAssocID="{A5C55A1E-F397-414A-81B8-08787EAA9C5F}" presName="base" presStyleLbl="dkBgShp" presStyleIdx="1" presStyleCnt="2"/>
      <dgm:spPr/>
    </dgm:pt>
  </dgm:ptLst>
  <dgm:cxnLst>
    <dgm:cxn modelId="{7503210D-BCA1-413F-943D-21FA353E74F2}" srcId="{A5C55A1E-F397-414A-81B8-08787EAA9C5F}" destId="{8F4CC9DE-ABF9-45E1-B4B8-55F0A2A89ADE}" srcOrd="1" destOrd="0" parTransId="{3A464ADF-0042-4189-AA7F-44822189F55A}" sibTransId="{93EED8D0-921D-40FA-998A-DA14C01CD7A3}"/>
    <dgm:cxn modelId="{6FADB326-26AD-47B5-866B-506DD941E7A8}" type="presOf" srcId="{A5C55A1E-F397-414A-81B8-08787EAA9C5F}" destId="{24858A42-7B50-4F02-9338-7CD9BB9C8AA3}" srcOrd="0" destOrd="0" presId="urn:microsoft.com/office/officeart/2005/8/layout/hList3"/>
    <dgm:cxn modelId="{A896262D-3559-4349-A7B6-4146265C129B}" srcId="{A5C55A1E-F397-414A-81B8-08787EAA9C5F}" destId="{3AD20715-88CD-47E1-9878-AD065C9CB1DA}" srcOrd="0" destOrd="0" parTransId="{6DD58900-199A-485E-85B7-1D81F63AE680}" sibTransId="{82A6CB3B-B67C-4DB1-BD72-64E8E4D8152E}"/>
    <dgm:cxn modelId="{AD8B467D-2F36-4AC6-8D76-9FFC562F42FC}" srcId="{A5C55A1E-F397-414A-81B8-08787EAA9C5F}" destId="{F3369E7A-1E23-4591-959F-929F17D756E6}" srcOrd="2" destOrd="0" parTransId="{81E8517C-B004-4D61-B5BB-764917877D46}" sibTransId="{CB88A4A2-2F24-44F0-A407-A212AEF035B0}"/>
    <dgm:cxn modelId="{0474DAB8-874C-4CE7-88AF-DDC957F5339F}" type="presOf" srcId="{A4482C83-0D75-4C1D-9D6E-CC10B196D85F}" destId="{D9EE7BA9-4038-45D5-AC20-BBE0D3E98AA3}" srcOrd="0" destOrd="0" presId="urn:microsoft.com/office/officeart/2005/8/layout/hList3"/>
    <dgm:cxn modelId="{A2D85682-C7E0-439B-816B-144828DCCEA5}" srcId="{A4482C83-0D75-4C1D-9D6E-CC10B196D85F}" destId="{A5C55A1E-F397-414A-81B8-08787EAA9C5F}" srcOrd="0" destOrd="0" parTransId="{6BFCC884-C02A-42C9-9AE7-2E4E2F57A45F}" sibTransId="{A0626D2D-A54F-40A3-9C59-C29DA735C866}"/>
    <dgm:cxn modelId="{EBD681D4-DB3E-40FC-B7CA-3421AF71E185}" type="presOf" srcId="{3AD20715-88CD-47E1-9878-AD065C9CB1DA}" destId="{3B0D2549-D360-4B18-86E1-5972F490F6AD}" srcOrd="0" destOrd="0" presId="urn:microsoft.com/office/officeart/2005/8/layout/hList3"/>
    <dgm:cxn modelId="{38E4A4C8-D242-463A-9390-54702D73C890}" type="presOf" srcId="{8F4CC9DE-ABF9-45E1-B4B8-55F0A2A89ADE}" destId="{24788B35-C95C-4D98-A5FD-E2ADF3DD3437}" srcOrd="0" destOrd="0" presId="urn:microsoft.com/office/officeart/2005/8/layout/hList3"/>
    <dgm:cxn modelId="{B61E31E6-0AC3-4212-853F-92B6ED15DA98}" type="presOf" srcId="{F3369E7A-1E23-4591-959F-929F17D756E6}" destId="{EC452294-ABA8-42D2-B19A-0FFED1B13518}" srcOrd="0" destOrd="0" presId="urn:microsoft.com/office/officeart/2005/8/layout/hList3"/>
    <dgm:cxn modelId="{B4764C4E-B75A-414F-BF54-2B2C5BE16598}" type="presParOf" srcId="{D9EE7BA9-4038-45D5-AC20-BBE0D3E98AA3}" destId="{24858A42-7B50-4F02-9338-7CD9BB9C8AA3}" srcOrd="0" destOrd="0" presId="urn:microsoft.com/office/officeart/2005/8/layout/hList3"/>
    <dgm:cxn modelId="{73F49BC6-2D3D-4454-B3C4-6042A997530D}" type="presParOf" srcId="{D9EE7BA9-4038-45D5-AC20-BBE0D3E98AA3}" destId="{AB30DFA4-38CF-4EF9-BE93-EE01F70DC623}" srcOrd="1" destOrd="0" presId="urn:microsoft.com/office/officeart/2005/8/layout/hList3"/>
    <dgm:cxn modelId="{26E8800F-0ADF-4AA6-A7E2-435A065D16B2}" type="presParOf" srcId="{AB30DFA4-38CF-4EF9-BE93-EE01F70DC623}" destId="{3B0D2549-D360-4B18-86E1-5972F490F6AD}" srcOrd="0" destOrd="0" presId="urn:microsoft.com/office/officeart/2005/8/layout/hList3"/>
    <dgm:cxn modelId="{C3831263-6F77-4444-96FA-67931DB5C1EF}" type="presParOf" srcId="{AB30DFA4-38CF-4EF9-BE93-EE01F70DC623}" destId="{24788B35-C95C-4D98-A5FD-E2ADF3DD3437}" srcOrd="1" destOrd="0" presId="urn:microsoft.com/office/officeart/2005/8/layout/hList3"/>
    <dgm:cxn modelId="{A6A81472-2F69-411C-913C-DF6564A7728C}" type="presParOf" srcId="{AB30DFA4-38CF-4EF9-BE93-EE01F70DC623}" destId="{EC452294-ABA8-42D2-B19A-0FFED1B13518}" srcOrd="2" destOrd="0" presId="urn:microsoft.com/office/officeart/2005/8/layout/hList3"/>
    <dgm:cxn modelId="{5977F8E2-2705-4AF0-A75E-940FFD0C8B5B}" type="presParOf" srcId="{D9EE7BA9-4038-45D5-AC20-BBE0D3E98AA3}" destId="{002C09BA-28FE-4640-A7F9-7EB5988352D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AF96E3-7739-4B2F-A046-4A6F710E800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C1327B-B225-4298-9A1C-44135395E0A9}">
      <dgm:prSet phldrT="[Текст]"/>
      <dgm:spPr/>
      <dgm:t>
        <a:bodyPr/>
        <a:lstStyle/>
        <a:p>
          <a:r>
            <a:rPr lang="ru-RU" dirty="0" smtClean="0"/>
            <a:t>СОВЕРШЕНСТВОВАНИЕ РАБОТЫ ПО ПРОФИЛАКТИКЕ КОРРУПЦИОННЫХ И ИНЫХ ПРАВОНАРУШЕНИЙ В СИСТЕМЕ КАДРОВОЙ РАБОТЫ </a:t>
          </a:r>
          <a:endParaRPr lang="ru-RU" dirty="0"/>
        </a:p>
      </dgm:t>
    </dgm:pt>
    <dgm:pt modelId="{793F50EA-ADC4-4067-99E8-DDF48F1122D8}" type="parTrans" cxnId="{61FB651C-4973-4D97-89DA-6F2CA557904E}">
      <dgm:prSet/>
      <dgm:spPr/>
      <dgm:t>
        <a:bodyPr/>
        <a:lstStyle/>
        <a:p>
          <a:endParaRPr lang="ru-RU"/>
        </a:p>
      </dgm:t>
    </dgm:pt>
    <dgm:pt modelId="{CC7EFAB4-BE93-48A3-9AA2-F89F1E6A505F}" type="sibTrans" cxnId="{61FB651C-4973-4D97-89DA-6F2CA557904E}">
      <dgm:prSet/>
      <dgm:spPr/>
      <dgm:t>
        <a:bodyPr/>
        <a:lstStyle/>
        <a:p>
          <a:endParaRPr lang="ru-RU"/>
        </a:p>
      </dgm:t>
    </dgm:pt>
    <dgm:pt modelId="{FD542EA8-88F2-4B22-96A1-15DCC1B27703}">
      <dgm:prSet phldrT="[Текст]" custT="1"/>
      <dgm:spPr/>
      <dgm:t>
        <a:bodyPr/>
        <a:lstStyle/>
        <a:p>
          <a:pPr algn="l"/>
          <a:r>
            <a:rPr lang="ru-RU" sz="2000" dirty="0" smtClean="0"/>
            <a:t>Организация и проведение занятий с муниципальными служащими по вопросам недопущения коррупционных проявлений при исполнении должностных</a:t>
          </a:r>
          <a:r>
            <a:rPr lang="en-US" sz="2000" dirty="0" smtClean="0"/>
            <a:t>  </a:t>
          </a:r>
          <a:r>
            <a:rPr lang="ru-RU" sz="2000" dirty="0" smtClean="0"/>
            <a:t>х (служебных) обязанностей</a:t>
          </a:r>
          <a:endParaRPr lang="en-US" sz="2000" dirty="0" smtClean="0"/>
        </a:p>
      </dgm:t>
    </dgm:pt>
    <dgm:pt modelId="{74AC36F6-CF7A-47D1-B2EF-441CE2752C04}" type="parTrans" cxnId="{39DF8B56-3343-4A8F-A9FD-76C2C0C6B8C8}">
      <dgm:prSet/>
      <dgm:spPr/>
      <dgm:t>
        <a:bodyPr/>
        <a:lstStyle/>
        <a:p>
          <a:endParaRPr lang="ru-RU"/>
        </a:p>
      </dgm:t>
    </dgm:pt>
    <dgm:pt modelId="{D0E71CBB-D7ED-4658-8BD8-D84A056A9C7E}" type="sibTrans" cxnId="{39DF8B56-3343-4A8F-A9FD-76C2C0C6B8C8}">
      <dgm:prSet/>
      <dgm:spPr/>
      <dgm:t>
        <a:bodyPr/>
        <a:lstStyle/>
        <a:p>
          <a:endParaRPr lang="ru-RU"/>
        </a:p>
      </dgm:t>
    </dgm:pt>
    <dgm:pt modelId="{E7205F0F-0FF8-4387-8850-527E33A5D5DC}">
      <dgm:prSet phldrT="[Текст]" custT="1"/>
      <dgm:spPr/>
      <dgm:t>
        <a:bodyPr/>
        <a:lstStyle/>
        <a:p>
          <a:pPr algn="l"/>
          <a:r>
            <a:rPr lang="ru-RU" sz="2000" dirty="0" smtClean="0"/>
            <a:t>Мониторинг соблюдения муниципальными служащими, обязанностей, ограничений и запретов, связанных с прохождением муниципальной службы</a:t>
          </a:r>
          <a:r>
            <a:rPr lang="en-US" sz="2000" dirty="0" smtClean="0"/>
            <a:t> </a:t>
          </a:r>
          <a:endParaRPr lang="ru-RU" sz="2000" dirty="0"/>
        </a:p>
      </dgm:t>
    </dgm:pt>
    <dgm:pt modelId="{F223E5CC-6361-4DF6-B367-B6D3095D5F65}" type="parTrans" cxnId="{B9D30B9F-AE63-4A2B-9A65-C77F79470F02}">
      <dgm:prSet/>
      <dgm:spPr/>
      <dgm:t>
        <a:bodyPr/>
        <a:lstStyle/>
        <a:p>
          <a:endParaRPr lang="ru-RU"/>
        </a:p>
      </dgm:t>
    </dgm:pt>
    <dgm:pt modelId="{8249BCE4-B1CC-48CE-93F8-9F6067A0571B}" type="sibTrans" cxnId="{B9D30B9F-AE63-4A2B-9A65-C77F79470F02}">
      <dgm:prSet/>
      <dgm:spPr/>
      <dgm:t>
        <a:bodyPr/>
        <a:lstStyle/>
        <a:p>
          <a:endParaRPr lang="ru-RU"/>
        </a:p>
      </dgm:t>
    </dgm:pt>
    <dgm:pt modelId="{10490548-1FC1-459D-B340-43996F054427}">
      <dgm:prSet phldrT="[Текст]" custT="1"/>
      <dgm:spPr/>
      <dgm:t>
        <a:bodyPr/>
        <a:lstStyle/>
        <a:p>
          <a:pPr algn="l"/>
          <a:r>
            <a:rPr lang="ru-RU" sz="1800" dirty="0" smtClean="0"/>
            <a:t>Выявление случаев несоблюдения муниципальными служащими, требований о предотвращении и (или) регулировании конфликта интересов, с применением к лицам, нарушившим эти требования, мер юридической ответственности</a:t>
          </a:r>
          <a:endParaRPr lang="ru-RU" sz="1800" dirty="0"/>
        </a:p>
      </dgm:t>
    </dgm:pt>
    <dgm:pt modelId="{E1739B4E-56FA-4F9D-88AF-815F1984056C}" type="parTrans" cxnId="{F2DE0325-695B-4D92-B8D8-DBD753E0CC9B}">
      <dgm:prSet/>
      <dgm:spPr/>
      <dgm:t>
        <a:bodyPr/>
        <a:lstStyle/>
        <a:p>
          <a:endParaRPr lang="ru-RU"/>
        </a:p>
      </dgm:t>
    </dgm:pt>
    <dgm:pt modelId="{61E2A4FF-0EEB-4693-A446-4490F3512325}" type="sibTrans" cxnId="{F2DE0325-695B-4D92-B8D8-DBD753E0CC9B}">
      <dgm:prSet/>
      <dgm:spPr/>
      <dgm:t>
        <a:bodyPr/>
        <a:lstStyle/>
        <a:p>
          <a:endParaRPr lang="ru-RU"/>
        </a:p>
      </dgm:t>
    </dgm:pt>
    <dgm:pt modelId="{73D16B4C-BD41-42B2-9680-A84C11DC2C3D}">
      <dgm:prSet phldrT="[Текст]"/>
      <dgm:spPr/>
      <dgm:t>
        <a:bodyPr/>
        <a:lstStyle/>
        <a:p>
          <a:pPr algn="l"/>
          <a:r>
            <a:rPr lang="ru-RU" dirty="0" smtClean="0"/>
            <a:t>Актуализация перечней должностей муниципальной службы, замещение которых налагает обязанность представлять сведения о доходах, расходах, об имуществе и обязательствах имущественного характера</a:t>
          </a:r>
          <a:endParaRPr lang="ru-RU" dirty="0"/>
        </a:p>
      </dgm:t>
    </dgm:pt>
    <dgm:pt modelId="{73417B0B-FA56-4AE7-9266-E0C9E8FDDFF4}" type="parTrans" cxnId="{D75F5E34-592D-4D99-8C07-232A3570D269}">
      <dgm:prSet/>
      <dgm:spPr/>
      <dgm:t>
        <a:bodyPr/>
        <a:lstStyle/>
        <a:p>
          <a:endParaRPr lang="ru-RU"/>
        </a:p>
      </dgm:t>
    </dgm:pt>
    <dgm:pt modelId="{A0F3F73C-27F3-4658-B870-00D6775CC561}" type="sibTrans" cxnId="{D75F5E34-592D-4D99-8C07-232A3570D269}">
      <dgm:prSet/>
      <dgm:spPr/>
      <dgm:t>
        <a:bodyPr/>
        <a:lstStyle/>
        <a:p>
          <a:endParaRPr lang="ru-RU"/>
        </a:p>
      </dgm:t>
    </dgm:pt>
    <dgm:pt modelId="{FC76D8CF-5A97-48CC-9936-88875983707C}" type="pres">
      <dgm:prSet presAssocID="{51AF96E3-7739-4B2F-A046-4A6F710E800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2C6D4F-D0CF-4882-956F-AF340DA2DB4A}" type="pres">
      <dgm:prSet presAssocID="{6EC1327B-B225-4298-9A1C-44135395E0A9}" presName="roof" presStyleLbl="dkBgShp" presStyleIdx="0" presStyleCnt="2"/>
      <dgm:spPr/>
      <dgm:t>
        <a:bodyPr/>
        <a:lstStyle/>
        <a:p>
          <a:endParaRPr lang="ru-RU"/>
        </a:p>
      </dgm:t>
    </dgm:pt>
    <dgm:pt modelId="{41D58AA0-17E4-4F43-A899-3A99FBC89743}" type="pres">
      <dgm:prSet presAssocID="{6EC1327B-B225-4298-9A1C-44135395E0A9}" presName="pillars" presStyleCnt="0"/>
      <dgm:spPr/>
    </dgm:pt>
    <dgm:pt modelId="{6AE2E149-8B73-4AF1-92E6-9BB1D90C56F3}" type="pres">
      <dgm:prSet presAssocID="{6EC1327B-B225-4298-9A1C-44135395E0A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408A4-3285-4A59-A6BB-86C0A77B67D8}" type="pres">
      <dgm:prSet presAssocID="{E7205F0F-0FF8-4387-8850-527E33A5D5DC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91604-70B6-422A-BA5B-8769481B179A}" type="pres">
      <dgm:prSet presAssocID="{10490548-1FC1-459D-B340-43996F05442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D4C38-9089-4721-8328-BD0AFF091E6D}" type="pres">
      <dgm:prSet presAssocID="{73D16B4C-BD41-42B2-9680-A84C11DC2C3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CF8A4-D373-4F2B-AECC-700E232EB153}" type="pres">
      <dgm:prSet presAssocID="{6EC1327B-B225-4298-9A1C-44135395E0A9}" presName="base" presStyleLbl="dkBgShp" presStyleIdx="1" presStyleCnt="2"/>
      <dgm:spPr/>
    </dgm:pt>
  </dgm:ptLst>
  <dgm:cxnLst>
    <dgm:cxn modelId="{16CE371E-BADC-4BF0-A0E4-61E196B4301D}" type="presOf" srcId="{51AF96E3-7739-4B2F-A046-4A6F710E8002}" destId="{FC76D8CF-5A97-48CC-9936-88875983707C}" srcOrd="0" destOrd="0" presId="urn:microsoft.com/office/officeart/2005/8/layout/hList3"/>
    <dgm:cxn modelId="{61FB651C-4973-4D97-89DA-6F2CA557904E}" srcId="{51AF96E3-7739-4B2F-A046-4A6F710E8002}" destId="{6EC1327B-B225-4298-9A1C-44135395E0A9}" srcOrd="0" destOrd="0" parTransId="{793F50EA-ADC4-4067-99E8-DDF48F1122D8}" sibTransId="{CC7EFAB4-BE93-48A3-9AA2-F89F1E6A505F}"/>
    <dgm:cxn modelId="{F2DE0325-695B-4D92-B8D8-DBD753E0CC9B}" srcId="{6EC1327B-B225-4298-9A1C-44135395E0A9}" destId="{10490548-1FC1-459D-B340-43996F054427}" srcOrd="2" destOrd="0" parTransId="{E1739B4E-56FA-4F9D-88AF-815F1984056C}" sibTransId="{61E2A4FF-0EEB-4693-A446-4490F3512325}"/>
    <dgm:cxn modelId="{B9D30B9F-AE63-4A2B-9A65-C77F79470F02}" srcId="{6EC1327B-B225-4298-9A1C-44135395E0A9}" destId="{E7205F0F-0FF8-4387-8850-527E33A5D5DC}" srcOrd="1" destOrd="0" parTransId="{F223E5CC-6361-4DF6-B367-B6D3095D5F65}" sibTransId="{8249BCE4-B1CC-48CE-93F8-9F6067A0571B}"/>
    <dgm:cxn modelId="{4B840842-B6B5-49A0-9871-AC893EDCC2AE}" type="presOf" srcId="{6EC1327B-B225-4298-9A1C-44135395E0A9}" destId="{132C6D4F-D0CF-4882-956F-AF340DA2DB4A}" srcOrd="0" destOrd="0" presId="urn:microsoft.com/office/officeart/2005/8/layout/hList3"/>
    <dgm:cxn modelId="{39DF8B56-3343-4A8F-A9FD-76C2C0C6B8C8}" srcId="{6EC1327B-B225-4298-9A1C-44135395E0A9}" destId="{FD542EA8-88F2-4B22-96A1-15DCC1B27703}" srcOrd="0" destOrd="0" parTransId="{74AC36F6-CF7A-47D1-B2EF-441CE2752C04}" sibTransId="{D0E71CBB-D7ED-4658-8BD8-D84A056A9C7E}"/>
    <dgm:cxn modelId="{D75F5E34-592D-4D99-8C07-232A3570D269}" srcId="{6EC1327B-B225-4298-9A1C-44135395E0A9}" destId="{73D16B4C-BD41-42B2-9680-A84C11DC2C3D}" srcOrd="3" destOrd="0" parTransId="{73417B0B-FA56-4AE7-9266-E0C9E8FDDFF4}" sibTransId="{A0F3F73C-27F3-4658-B870-00D6775CC561}"/>
    <dgm:cxn modelId="{446C82BB-23B7-4009-9BC5-02919C7D9AAF}" type="presOf" srcId="{73D16B4C-BD41-42B2-9680-A84C11DC2C3D}" destId="{4F6D4C38-9089-4721-8328-BD0AFF091E6D}" srcOrd="0" destOrd="0" presId="urn:microsoft.com/office/officeart/2005/8/layout/hList3"/>
    <dgm:cxn modelId="{ADB59282-5532-47C4-B546-81E649C5357C}" type="presOf" srcId="{10490548-1FC1-459D-B340-43996F054427}" destId="{6A191604-70B6-422A-BA5B-8769481B179A}" srcOrd="0" destOrd="0" presId="urn:microsoft.com/office/officeart/2005/8/layout/hList3"/>
    <dgm:cxn modelId="{55F855C6-FF5D-4050-82CC-C4597B2BC5B1}" type="presOf" srcId="{FD542EA8-88F2-4B22-96A1-15DCC1B27703}" destId="{6AE2E149-8B73-4AF1-92E6-9BB1D90C56F3}" srcOrd="0" destOrd="0" presId="urn:microsoft.com/office/officeart/2005/8/layout/hList3"/>
    <dgm:cxn modelId="{CEA4562C-D100-41F1-A6B5-C488AC42E0CB}" type="presOf" srcId="{E7205F0F-0FF8-4387-8850-527E33A5D5DC}" destId="{BD8408A4-3285-4A59-A6BB-86C0A77B67D8}" srcOrd="0" destOrd="0" presId="urn:microsoft.com/office/officeart/2005/8/layout/hList3"/>
    <dgm:cxn modelId="{638BF720-4790-42DC-A5DC-A3EDD68273FB}" type="presParOf" srcId="{FC76D8CF-5A97-48CC-9936-88875983707C}" destId="{132C6D4F-D0CF-4882-956F-AF340DA2DB4A}" srcOrd="0" destOrd="0" presId="urn:microsoft.com/office/officeart/2005/8/layout/hList3"/>
    <dgm:cxn modelId="{2633B45E-50D2-4667-A383-EBE7DB521372}" type="presParOf" srcId="{FC76D8CF-5A97-48CC-9936-88875983707C}" destId="{41D58AA0-17E4-4F43-A899-3A99FBC89743}" srcOrd="1" destOrd="0" presId="urn:microsoft.com/office/officeart/2005/8/layout/hList3"/>
    <dgm:cxn modelId="{1D93954C-583D-4B02-BCEE-2A3AD161B4C3}" type="presParOf" srcId="{41D58AA0-17E4-4F43-A899-3A99FBC89743}" destId="{6AE2E149-8B73-4AF1-92E6-9BB1D90C56F3}" srcOrd="0" destOrd="0" presId="urn:microsoft.com/office/officeart/2005/8/layout/hList3"/>
    <dgm:cxn modelId="{F574965D-1B80-40CB-BE6A-BF36A7D548A1}" type="presParOf" srcId="{41D58AA0-17E4-4F43-A899-3A99FBC89743}" destId="{BD8408A4-3285-4A59-A6BB-86C0A77B67D8}" srcOrd="1" destOrd="0" presId="urn:microsoft.com/office/officeart/2005/8/layout/hList3"/>
    <dgm:cxn modelId="{5640D410-DD91-4B45-A6F0-D0AD61A11E2C}" type="presParOf" srcId="{41D58AA0-17E4-4F43-A899-3A99FBC89743}" destId="{6A191604-70B6-422A-BA5B-8769481B179A}" srcOrd="2" destOrd="0" presId="urn:microsoft.com/office/officeart/2005/8/layout/hList3"/>
    <dgm:cxn modelId="{42608419-BE4B-4E9E-B582-601EE4A49508}" type="presParOf" srcId="{41D58AA0-17E4-4F43-A899-3A99FBC89743}" destId="{4F6D4C38-9089-4721-8328-BD0AFF091E6D}" srcOrd="3" destOrd="0" presId="urn:microsoft.com/office/officeart/2005/8/layout/hList3"/>
    <dgm:cxn modelId="{941A91E9-260B-4B2C-AEB9-8B131665C704}" type="presParOf" srcId="{FC76D8CF-5A97-48CC-9936-88875983707C}" destId="{27FCF8A4-D373-4F2B-AECC-700E232EB15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339E56-0668-417D-9955-C7541F15B1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B2C3F4-3A4F-4989-8772-64263F026A45}">
      <dgm:prSet phldrT="[Текст]"/>
      <dgm:spPr/>
      <dgm:t>
        <a:bodyPr/>
        <a:lstStyle/>
        <a:p>
          <a:r>
            <a:rPr lang="ru-RU" dirty="0" smtClean="0"/>
            <a:t>Обеспечение прозрачности процедур предоставления земельных участков, находящихся в муниципальной собственности</a:t>
          </a:r>
          <a:endParaRPr lang="ru-RU" dirty="0"/>
        </a:p>
      </dgm:t>
    </dgm:pt>
    <dgm:pt modelId="{56F728AF-8BE4-4251-8F50-1DC94BBF0FD0}" type="parTrans" cxnId="{6D6A8FAF-4C51-49BD-BB92-B93040E668CB}">
      <dgm:prSet/>
      <dgm:spPr/>
      <dgm:t>
        <a:bodyPr/>
        <a:lstStyle/>
        <a:p>
          <a:endParaRPr lang="ru-RU"/>
        </a:p>
      </dgm:t>
    </dgm:pt>
    <dgm:pt modelId="{062E0166-77E8-402A-B65F-CB49311FA45A}" type="sibTrans" cxnId="{6D6A8FAF-4C51-49BD-BB92-B93040E668CB}">
      <dgm:prSet/>
      <dgm:spPr/>
      <dgm:t>
        <a:bodyPr/>
        <a:lstStyle/>
        <a:p>
          <a:endParaRPr lang="ru-RU"/>
        </a:p>
      </dgm:t>
    </dgm:pt>
    <dgm:pt modelId="{73CE9345-39F7-4902-AD6F-7BA75D7CD185}">
      <dgm:prSet phldrT="[Текст]"/>
      <dgm:spPr/>
      <dgm:t>
        <a:bodyPr/>
        <a:lstStyle/>
        <a:p>
          <a:r>
            <a:rPr lang="ru-RU" dirty="0" smtClean="0"/>
            <a:t>Совершенствование системы учета муниципального имущества; анализ и организация проверок в сфере управления и распоряжения имуществом, находящимся в муниципальной собственности</a:t>
          </a:r>
          <a:endParaRPr lang="ru-RU" dirty="0"/>
        </a:p>
      </dgm:t>
    </dgm:pt>
    <dgm:pt modelId="{27736847-C2EC-4B30-8499-FF6E73F14EED}" type="parTrans" cxnId="{C352152D-8F94-4E8A-B49B-9124C2A05799}">
      <dgm:prSet/>
      <dgm:spPr/>
      <dgm:t>
        <a:bodyPr/>
        <a:lstStyle/>
        <a:p>
          <a:endParaRPr lang="ru-RU"/>
        </a:p>
      </dgm:t>
    </dgm:pt>
    <dgm:pt modelId="{B721AA7C-BCA4-412B-9179-ED50BD2BADFE}" type="sibTrans" cxnId="{C352152D-8F94-4E8A-B49B-9124C2A05799}">
      <dgm:prSet/>
      <dgm:spPr/>
      <dgm:t>
        <a:bodyPr/>
        <a:lstStyle/>
        <a:p>
          <a:endParaRPr lang="ru-RU"/>
        </a:p>
      </dgm:t>
    </dgm:pt>
    <dgm:pt modelId="{7AAD10CC-9A6F-4EBC-BCE8-309C52012BB8}">
      <dgm:prSet phldrT="[Текст]"/>
      <dgm:spPr/>
      <dgm:t>
        <a:bodyPr/>
        <a:lstStyle/>
        <a:p>
          <a:r>
            <a:rPr lang="ru-RU" dirty="0" smtClean="0"/>
            <a:t>Анализ типичных нарушений, выявленных в ходе проверок использования  муниципального имущества, проведение информационно- разъяснительной работы в целях предупреждения аналогичных нарушений в работе</a:t>
          </a:r>
          <a:endParaRPr lang="ru-RU" dirty="0"/>
        </a:p>
      </dgm:t>
    </dgm:pt>
    <dgm:pt modelId="{9230D326-8AAD-41F1-803B-647E9538D385}" type="parTrans" cxnId="{01161A99-364F-4B05-8517-7A689E4F73F7}">
      <dgm:prSet/>
      <dgm:spPr/>
      <dgm:t>
        <a:bodyPr/>
        <a:lstStyle/>
        <a:p>
          <a:endParaRPr lang="ru-RU"/>
        </a:p>
      </dgm:t>
    </dgm:pt>
    <dgm:pt modelId="{878BC9B1-2B80-40DC-AF98-2822821BBC18}" type="sibTrans" cxnId="{01161A99-364F-4B05-8517-7A689E4F73F7}">
      <dgm:prSet/>
      <dgm:spPr/>
      <dgm:t>
        <a:bodyPr/>
        <a:lstStyle/>
        <a:p>
          <a:endParaRPr lang="ru-RU"/>
        </a:p>
      </dgm:t>
    </dgm:pt>
    <dgm:pt modelId="{C42FF6ED-E073-43E9-BAD9-3D357DB8946C}">
      <dgm:prSet/>
      <dgm:spPr/>
      <dgm:t>
        <a:bodyPr/>
        <a:lstStyle/>
        <a:p>
          <a:r>
            <a:rPr lang="ru-RU" smtClean="0"/>
            <a:t>Принятие мер, направленных на повышение информированности граждан и юридических лиц о порядке и условиях проведения торгов на право заключения договоров в отношении муниципального имущества</a:t>
          </a:r>
          <a:endParaRPr lang="ru-RU" dirty="0" smtClean="0"/>
        </a:p>
      </dgm:t>
    </dgm:pt>
    <dgm:pt modelId="{8ABF68A4-6FC1-48D5-AFBA-35CCE4626434}" type="parTrans" cxnId="{6F2CB615-9F47-49A3-8F82-E2D433F98D8B}">
      <dgm:prSet/>
      <dgm:spPr/>
      <dgm:t>
        <a:bodyPr/>
        <a:lstStyle/>
        <a:p>
          <a:endParaRPr lang="ru-RU"/>
        </a:p>
      </dgm:t>
    </dgm:pt>
    <dgm:pt modelId="{521E747A-D6A4-4E0F-8B69-87AA427F2B75}" type="sibTrans" cxnId="{6F2CB615-9F47-49A3-8F82-E2D433F98D8B}">
      <dgm:prSet/>
      <dgm:spPr/>
      <dgm:t>
        <a:bodyPr/>
        <a:lstStyle/>
        <a:p>
          <a:endParaRPr lang="ru-RU"/>
        </a:p>
      </dgm:t>
    </dgm:pt>
    <dgm:pt modelId="{4FD75D8E-9773-48D7-A50A-EA98FA0BA12B}" type="pres">
      <dgm:prSet presAssocID="{99339E56-0668-417D-9955-C7541F15B1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FB36D-F035-4CE8-8B40-D1E1C0C247C6}" type="pres">
      <dgm:prSet presAssocID="{50B2C3F4-3A4F-4989-8772-64263F026A45}" presName="parentText" presStyleLbl="node1" presStyleIdx="0" presStyleCnt="4" custScaleX="100000" custScaleY="101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7C348-3BC6-46A6-8F55-CD948A67639B}" type="pres">
      <dgm:prSet presAssocID="{062E0166-77E8-402A-B65F-CB49311FA45A}" presName="spacer" presStyleCnt="0"/>
      <dgm:spPr/>
    </dgm:pt>
    <dgm:pt modelId="{321924F9-DC02-49F9-8542-52D104C22D3B}" type="pres">
      <dgm:prSet presAssocID="{73CE9345-39F7-4902-AD6F-7BA75D7CD18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7A317-8D35-4316-B3AD-A62C7D1B62C4}" type="pres">
      <dgm:prSet presAssocID="{B721AA7C-BCA4-412B-9179-ED50BD2BADFE}" presName="spacer" presStyleCnt="0"/>
      <dgm:spPr/>
    </dgm:pt>
    <dgm:pt modelId="{30D80D6B-B597-4E9D-A6FF-FFF6795090B4}" type="pres">
      <dgm:prSet presAssocID="{C42FF6ED-E073-43E9-BAD9-3D357DB8946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6F826-A091-4041-BFB9-197A1FD71FB1}" type="pres">
      <dgm:prSet presAssocID="{521E747A-D6A4-4E0F-8B69-87AA427F2B75}" presName="spacer" presStyleCnt="0"/>
      <dgm:spPr/>
    </dgm:pt>
    <dgm:pt modelId="{706C62F9-A704-4F2E-91A9-9C0B7AC4CEB3}" type="pres">
      <dgm:prSet presAssocID="{7AAD10CC-9A6F-4EBC-BCE8-309C52012BB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6A8FAF-4C51-49BD-BB92-B93040E668CB}" srcId="{99339E56-0668-417D-9955-C7541F15B1FC}" destId="{50B2C3F4-3A4F-4989-8772-64263F026A45}" srcOrd="0" destOrd="0" parTransId="{56F728AF-8BE4-4251-8F50-1DC94BBF0FD0}" sibTransId="{062E0166-77E8-402A-B65F-CB49311FA45A}"/>
    <dgm:cxn modelId="{01161A99-364F-4B05-8517-7A689E4F73F7}" srcId="{99339E56-0668-417D-9955-C7541F15B1FC}" destId="{7AAD10CC-9A6F-4EBC-BCE8-309C52012BB8}" srcOrd="3" destOrd="0" parTransId="{9230D326-8AAD-41F1-803B-647E9538D385}" sibTransId="{878BC9B1-2B80-40DC-AF98-2822821BBC18}"/>
    <dgm:cxn modelId="{C352152D-8F94-4E8A-B49B-9124C2A05799}" srcId="{99339E56-0668-417D-9955-C7541F15B1FC}" destId="{73CE9345-39F7-4902-AD6F-7BA75D7CD185}" srcOrd="1" destOrd="0" parTransId="{27736847-C2EC-4B30-8499-FF6E73F14EED}" sibTransId="{B721AA7C-BCA4-412B-9179-ED50BD2BADFE}"/>
    <dgm:cxn modelId="{6F2CB615-9F47-49A3-8F82-E2D433F98D8B}" srcId="{99339E56-0668-417D-9955-C7541F15B1FC}" destId="{C42FF6ED-E073-43E9-BAD9-3D357DB8946C}" srcOrd="2" destOrd="0" parTransId="{8ABF68A4-6FC1-48D5-AFBA-35CCE4626434}" sibTransId="{521E747A-D6A4-4E0F-8B69-87AA427F2B75}"/>
    <dgm:cxn modelId="{698C0ABF-5BF6-45B2-B95A-953FCAF6AF7C}" type="presOf" srcId="{73CE9345-39F7-4902-AD6F-7BA75D7CD185}" destId="{321924F9-DC02-49F9-8542-52D104C22D3B}" srcOrd="0" destOrd="0" presId="urn:microsoft.com/office/officeart/2005/8/layout/vList2"/>
    <dgm:cxn modelId="{A3E2271A-E5D2-4A78-BA64-E39516646528}" type="presOf" srcId="{50B2C3F4-3A4F-4989-8772-64263F026A45}" destId="{A55FB36D-F035-4CE8-8B40-D1E1C0C247C6}" srcOrd="0" destOrd="0" presId="urn:microsoft.com/office/officeart/2005/8/layout/vList2"/>
    <dgm:cxn modelId="{F47DD05A-2B11-4FE8-B7A5-E8B0A154FBBB}" type="presOf" srcId="{C42FF6ED-E073-43E9-BAD9-3D357DB8946C}" destId="{30D80D6B-B597-4E9D-A6FF-FFF6795090B4}" srcOrd="0" destOrd="0" presId="urn:microsoft.com/office/officeart/2005/8/layout/vList2"/>
    <dgm:cxn modelId="{84ED2600-38EB-4BB9-9776-8B48387B6043}" type="presOf" srcId="{99339E56-0668-417D-9955-C7541F15B1FC}" destId="{4FD75D8E-9773-48D7-A50A-EA98FA0BA12B}" srcOrd="0" destOrd="0" presId="urn:microsoft.com/office/officeart/2005/8/layout/vList2"/>
    <dgm:cxn modelId="{05B27018-3A8F-4AD9-B8BC-1171E29610EA}" type="presOf" srcId="{7AAD10CC-9A6F-4EBC-BCE8-309C52012BB8}" destId="{706C62F9-A704-4F2E-91A9-9C0B7AC4CEB3}" srcOrd="0" destOrd="0" presId="urn:microsoft.com/office/officeart/2005/8/layout/vList2"/>
    <dgm:cxn modelId="{229E0C6C-63C2-45D4-8B32-03D343337ADB}" type="presParOf" srcId="{4FD75D8E-9773-48D7-A50A-EA98FA0BA12B}" destId="{A55FB36D-F035-4CE8-8B40-D1E1C0C247C6}" srcOrd="0" destOrd="0" presId="urn:microsoft.com/office/officeart/2005/8/layout/vList2"/>
    <dgm:cxn modelId="{B594F4A9-4186-4491-99E0-17B048352A48}" type="presParOf" srcId="{4FD75D8E-9773-48D7-A50A-EA98FA0BA12B}" destId="{C2A7C348-3BC6-46A6-8F55-CD948A67639B}" srcOrd="1" destOrd="0" presId="urn:microsoft.com/office/officeart/2005/8/layout/vList2"/>
    <dgm:cxn modelId="{90369C72-2E6A-446F-9FFC-DD858D7F7CCF}" type="presParOf" srcId="{4FD75D8E-9773-48D7-A50A-EA98FA0BA12B}" destId="{321924F9-DC02-49F9-8542-52D104C22D3B}" srcOrd="2" destOrd="0" presId="urn:microsoft.com/office/officeart/2005/8/layout/vList2"/>
    <dgm:cxn modelId="{BDBD827B-AA60-4FC4-929F-CBE934CE4905}" type="presParOf" srcId="{4FD75D8E-9773-48D7-A50A-EA98FA0BA12B}" destId="{9747A317-8D35-4316-B3AD-A62C7D1B62C4}" srcOrd="3" destOrd="0" presId="urn:microsoft.com/office/officeart/2005/8/layout/vList2"/>
    <dgm:cxn modelId="{BE6744B8-CECD-4864-A32A-16CF8A7CCD5D}" type="presParOf" srcId="{4FD75D8E-9773-48D7-A50A-EA98FA0BA12B}" destId="{30D80D6B-B597-4E9D-A6FF-FFF6795090B4}" srcOrd="4" destOrd="0" presId="urn:microsoft.com/office/officeart/2005/8/layout/vList2"/>
    <dgm:cxn modelId="{F1B0D42D-6F5E-41FD-825B-2F959EA9154D}" type="presParOf" srcId="{4FD75D8E-9773-48D7-A50A-EA98FA0BA12B}" destId="{4CA6F826-A091-4041-BFB9-197A1FD71FB1}" srcOrd="5" destOrd="0" presId="urn:microsoft.com/office/officeart/2005/8/layout/vList2"/>
    <dgm:cxn modelId="{64BBD4B8-837F-4320-BE3C-A57FF347CD06}" type="presParOf" srcId="{4FD75D8E-9773-48D7-A50A-EA98FA0BA12B}" destId="{706C62F9-A704-4F2E-91A9-9C0B7AC4CEB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E3B8C-A763-43F4-ABFE-34A2F68C5707}">
      <dsp:nvSpPr>
        <dsp:cNvPr id="0" name=""/>
        <dsp:cNvSpPr/>
      </dsp:nvSpPr>
      <dsp:spPr>
        <a:xfrm>
          <a:off x="0" y="1266"/>
          <a:ext cx="7918648" cy="2592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ОТЧЕТ </a:t>
          </a:r>
          <a:br>
            <a:rPr lang="ru-RU" sz="3200" kern="1200" dirty="0" smtClean="0"/>
          </a:br>
          <a:r>
            <a:rPr lang="ru-RU" sz="3200" kern="1200" dirty="0" smtClean="0"/>
            <a:t>об исполнении плана мероприятий по противодействию коррупции </a:t>
          </a:r>
          <a:br>
            <a:rPr lang="ru-RU" sz="3200" kern="1200" dirty="0" smtClean="0"/>
          </a:br>
          <a:r>
            <a:rPr lang="ru-RU" sz="3200" kern="1200" dirty="0" smtClean="0"/>
            <a:t>Качканарского городского округа</a:t>
          </a:r>
          <a:br>
            <a:rPr lang="ru-RU" sz="3200" kern="1200" dirty="0" smtClean="0"/>
          </a:br>
          <a:r>
            <a:rPr lang="ru-RU" sz="3200" kern="1200" dirty="0" smtClean="0"/>
            <a:t>за 2021 год</a:t>
          </a:r>
          <a:endParaRPr lang="ru-RU" sz="3200" kern="1200" dirty="0"/>
        </a:p>
      </dsp:txBody>
      <dsp:txXfrm>
        <a:off x="126540" y="127806"/>
        <a:ext cx="7665568" cy="23391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F3EA2-543F-4E10-AADF-EE451E67E175}">
      <dsp:nvSpPr>
        <dsp:cNvPr id="0" name=""/>
        <dsp:cNvSpPr/>
      </dsp:nvSpPr>
      <dsp:spPr>
        <a:xfrm>
          <a:off x="0" y="890"/>
          <a:ext cx="8256988" cy="16320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Осуществление контроля за формированием и исполнением бюджета Качканарского городского округа</a:t>
          </a:r>
          <a:endParaRPr lang="ru-RU" sz="2000" kern="1200" dirty="0"/>
        </a:p>
      </dsp:txBody>
      <dsp:txXfrm>
        <a:off x="79670" y="80560"/>
        <a:ext cx="8097648" cy="1472716"/>
      </dsp:txXfrm>
    </dsp:sp>
    <dsp:sp modelId="{D4320E5D-1DB6-4C7D-80FF-3DF733C058FC}">
      <dsp:nvSpPr>
        <dsp:cNvPr id="0" name=""/>
        <dsp:cNvSpPr/>
      </dsp:nvSpPr>
      <dsp:spPr>
        <a:xfrm>
          <a:off x="0" y="1646391"/>
          <a:ext cx="8256988" cy="16320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Направление в прокуратуру г. Качканара информации о результатах контрольных мероприятий в финансовобюджетной сфере в целях выявления признаков преступлений коррупционной направленности</a:t>
          </a:r>
          <a:endParaRPr lang="ru-RU" sz="2000" kern="1200" dirty="0"/>
        </a:p>
      </dsp:txBody>
      <dsp:txXfrm>
        <a:off x="79670" y="1726061"/>
        <a:ext cx="8097648" cy="1472716"/>
      </dsp:txXfrm>
    </dsp:sp>
    <dsp:sp modelId="{BFC95628-A287-411B-87A3-90D9E7B7C6B0}">
      <dsp:nvSpPr>
        <dsp:cNvPr id="0" name=""/>
        <dsp:cNvSpPr/>
      </dsp:nvSpPr>
      <dsp:spPr>
        <a:xfrm>
          <a:off x="0" y="3291891"/>
          <a:ext cx="8256988" cy="16320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Обобщение результатов контрольных мероприятий в финансово-бюджетной сфере, подготовка информационно- аналитической справки, размещение на официальном сайте Качканарского городского округа, в сети Интернет информации о результатах проведения контрольных мероприятий и принятых мерах по устранению выявленных недостатков </a:t>
          </a:r>
          <a:endParaRPr lang="ru-RU" sz="2000" kern="1200" dirty="0"/>
        </a:p>
      </dsp:txBody>
      <dsp:txXfrm>
        <a:off x="79670" y="3371561"/>
        <a:ext cx="8097648" cy="14727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51F1A-6887-4738-9E8B-C40C6BA1238F}">
      <dsp:nvSpPr>
        <dsp:cNvPr id="0" name=""/>
        <dsp:cNvSpPr/>
      </dsp:nvSpPr>
      <dsp:spPr>
        <a:xfrm>
          <a:off x="0" y="416022"/>
          <a:ext cx="83784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D32FF-CCEC-4798-B7C2-A43DB7069695}">
      <dsp:nvSpPr>
        <dsp:cNvPr id="0" name=""/>
        <dsp:cNvSpPr/>
      </dsp:nvSpPr>
      <dsp:spPr>
        <a:xfrm>
          <a:off x="259716" y="138210"/>
          <a:ext cx="7977513" cy="1255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680" tIns="0" rIns="2216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Формирование и размещение на официальном сайте Российской Федерации в сети Интернет информации об осуществлении муниципальных закупок </a:t>
          </a:r>
          <a:endParaRPr lang="ru-RU" sz="2400" kern="1200" dirty="0"/>
        </a:p>
      </dsp:txBody>
      <dsp:txXfrm>
        <a:off x="320986" y="199480"/>
        <a:ext cx="7854973" cy="1132591"/>
      </dsp:txXfrm>
    </dsp:sp>
    <dsp:sp modelId="{2F50DDF9-7DBC-4469-9D0C-C5C99184DADB}">
      <dsp:nvSpPr>
        <dsp:cNvPr id="0" name=""/>
        <dsp:cNvSpPr/>
      </dsp:nvSpPr>
      <dsp:spPr>
        <a:xfrm>
          <a:off x="0" y="2072209"/>
          <a:ext cx="83784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465EC-4E08-416C-9BD8-CF0F87223F92}">
      <dsp:nvSpPr>
        <dsp:cNvPr id="0" name=""/>
        <dsp:cNvSpPr/>
      </dsp:nvSpPr>
      <dsp:spPr>
        <a:xfrm>
          <a:off x="276181" y="1784175"/>
          <a:ext cx="7977513" cy="1354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680" tIns="0" rIns="2216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Осуществление контроля в сфере закупок для обеспечения муниципальных нужд </a:t>
          </a:r>
          <a:endParaRPr lang="ru-RU" sz="2400" kern="1200" dirty="0"/>
        </a:p>
      </dsp:txBody>
      <dsp:txXfrm>
        <a:off x="342286" y="1850280"/>
        <a:ext cx="7845303" cy="1221953"/>
      </dsp:txXfrm>
    </dsp:sp>
    <dsp:sp modelId="{AB193B98-7299-4D84-9A7A-6FAC220A2C39}">
      <dsp:nvSpPr>
        <dsp:cNvPr id="0" name=""/>
        <dsp:cNvSpPr/>
      </dsp:nvSpPr>
      <dsp:spPr>
        <a:xfrm>
          <a:off x="0" y="3728395"/>
          <a:ext cx="83784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5AEC0-0247-4232-B19C-170951B8443F}">
      <dsp:nvSpPr>
        <dsp:cNvPr id="0" name=""/>
        <dsp:cNvSpPr/>
      </dsp:nvSpPr>
      <dsp:spPr>
        <a:xfrm>
          <a:off x="276181" y="3440362"/>
          <a:ext cx="7977513" cy="1385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680" tIns="0" rIns="2216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Организация повышения квалификации специалистов контрактных служб, занимающихся размещением заказов на поставки товаров, выполнение работ, оказание услуг для муниципальных нужд</a:t>
          </a:r>
          <a:endParaRPr lang="ru-RU" sz="2400" kern="1200" dirty="0"/>
        </a:p>
      </dsp:txBody>
      <dsp:txXfrm>
        <a:off x="343824" y="3508005"/>
        <a:ext cx="7842227" cy="12503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5AADB-F0A9-403A-9912-056D70DD591D}">
      <dsp:nvSpPr>
        <dsp:cNvPr id="0" name=""/>
        <dsp:cNvSpPr/>
      </dsp:nvSpPr>
      <dsp:spPr>
        <a:xfrm>
          <a:off x="0" y="953188"/>
          <a:ext cx="82296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2770E-98C4-40C8-99D1-914127D190BD}">
      <dsp:nvSpPr>
        <dsp:cNvPr id="0" name=""/>
        <dsp:cNvSpPr/>
      </dsp:nvSpPr>
      <dsp:spPr>
        <a:xfrm>
          <a:off x="171254" y="648068"/>
          <a:ext cx="7887092" cy="1572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Организация учебы, совещаний (консультаций) с лицами, ответственными за профилактику коррупционных и иных правонарушений в подведомственных учреждениях</a:t>
          </a:r>
          <a:endParaRPr lang="ru-RU" sz="2800" kern="1200" dirty="0"/>
        </a:p>
      </dsp:txBody>
      <dsp:txXfrm>
        <a:off x="248013" y="724827"/>
        <a:ext cx="7733574" cy="1418906"/>
      </dsp:txXfrm>
    </dsp:sp>
    <dsp:sp modelId="{B88D0DAB-9285-4764-BB77-9DC8BB79412D}">
      <dsp:nvSpPr>
        <dsp:cNvPr id="0" name=""/>
        <dsp:cNvSpPr/>
      </dsp:nvSpPr>
      <dsp:spPr>
        <a:xfrm>
          <a:off x="0" y="2880317"/>
          <a:ext cx="82296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9CF09-B88B-4E9E-8A01-866ECA9CD515}">
      <dsp:nvSpPr>
        <dsp:cNvPr id="0" name=""/>
        <dsp:cNvSpPr/>
      </dsp:nvSpPr>
      <dsp:spPr>
        <a:xfrm>
          <a:off x="191655" y="2304251"/>
          <a:ext cx="7845622" cy="1991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Методическое обеспечение деятельности по предупреждению коррупции</a:t>
          </a:r>
          <a:endParaRPr lang="ru-RU" sz="2800" kern="1200" dirty="0"/>
        </a:p>
      </dsp:txBody>
      <dsp:txXfrm>
        <a:off x="288895" y="2401491"/>
        <a:ext cx="7651142" cy="179749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429A0-BB59-43AC-83F8-395DA6019F02}">
      <dsp:nvSpPr>
        <dsp:cNvPr id="0" name=""/>
        <dsp:cNvSpPr/>
      </dsp:nvSpPr>
      <dsp:spPr>
        <a:xfrm>
          <a:off x="4790" y="-79890"/>
          <a:ext cx="3265279" cy="548351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 rot="16200000">
        <a:off x="-1916920" y="1841821"/>
        <a:ext cx="4496479" cy="653055"/>
      </dsp:txXfrm>
    </dsp:sp>
    <dsp:sp modelId="{06A9E675-6482-4336-849F-33A59BF0D71E}">
      <dsp:nvSpPr>
        <dsp:cNvPr id="0" name=""/>
        <dsp:cNvSpPr/>
      </dsp:nvSpPr>
      <dsp:spPr>
        <a:xfrm>
          <a:off x="600305" y="-79890"/>
          <a:ext cx="2432633" cy="54835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Обеспечение возможности оперативного представления гражданами и организациями информации о фактах коррупции в действиях (бездействии) муниципальных служащих посредством приема электронных сообщений на официальный сайт в сети Интернет, выделенный адрес электронной почты и (или) иных способов обратной связи</a:t>
          </a:r>
          <a:endParaRPr lang="ru-RU" sz="1800" kern="1200" dirty="0"/>
        </a:p>
      </dsp:txBody>
      <dsp:txXfrm>
        <a:off x="600305" y="-79890"/>
        <a:ext cx="2432633" cy="5483511"/>
      </dsp:txXfrm>
    </dsp:sp>
    <dsp:sp modelId="{7341B65F-E199-4C32-8490-871C275CC7EB}">
      <dsp:nvSpPr>
        <dsp:cNvPr id="0" name=""/>
        <dsp:cNvSpPr/>
      </dsp:nvSpPr>
      <dsp:spPr>
        <a:xfrm>
          <a:off x="3419009" y="-79890"/>
          <a:ext cx="2790905" cy="5457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16200000">
        <a:off x="1460549" y="1878569"/>
        <a:ext cx="4475101" cy="558181"/>
      </dsp:txXfrm>
    </dsp:sp>
    <dsp:sp modelId="{E85238B1-3766-499B-8620-A8595ABC1CBF}">
      <dsp:nvSpPr>
        <dsp:cNvPr id="0" name=""/>
        <dsp:cNvSpPr/>
      </dsp:nvSpPr>
      <dsp:spPr>
        <a:xfrm rot="5400000">
          <a:off x="3151120" y="2275909"/>
          <a:ext cx="435629" cy="3707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F40DA-6720-4D0C-BE7A-DA5535D4A7C5}">
      <dsp:nvSpPr>
        <dsp:cNvPr id="0" name=""/>
        <dsp:cNvSpPr/>
      </dsp:nvSpPr>
      <dsp:spPr>
        <a:xfrm>
          <a:off x="3954040" y="-79890"/>
          <a:ext cx="2079224" cy="5457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Мониторинг обращений граждан и организаций о фактах коррупции </a:t>
          </a:r>
          <a:endParaRPr lang="ru-RU" sz="2400" kern="1200" dirty="0"/>
        </a:p>
      </dsp:txBody>
      <dsp:txXfrm>
        <a:off x="3954040" y="-79890"/>
        <a:ext cx="2079224" cy="5457440"/>
      </dsp:txXfrm>
    </dsp:sp>
    <dsp:sp modelId="{93341CE6-F56C-4A40-A536-8A97111469E5}">
      <dsp:nvSpPr>
        <dsp:cNvPr id="0" name=""/>
        <dsp:cNvSpPr/>
      </dsp:nvSpPr>
      <dsp:spPr>
        <a:xfrm>
          <a:off x="6238779" y="-76142"/>
          <a:ext cx="2268508" cy="539987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6200000">
        <a:off x="4251682" y="1910954"/>
        <a:ext cx="4427895" cy="453701"/>
      </dsp:txXfrm>
    </dsp:sp>
    <dsp:sp modelId="{53CA3389-B07B-478A-AF1C-01FC4526E898}">
      <dsp:nvSpPr>
        <dsp:cNvPr id="0" name=""/>
        <dsp:cNvSpPr/>
      </dsp:nvSpPr>
      <dsp:spPr>
        <a:xfrm rot="5400000">
          <a:off x="6028532" y="2275909"/>
          <a:ext cx="435629" cy="3707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1EDC3-7F60-4C14-86C8-70BF4A2846D1}">
      <dsp:nvSpPr>
        <dsp:cNvPr id="0" name=""/>
        <dsp:cNvSpPr/>
      </dsp:nvSpPr>
      <dsp:spPr>
        <a:xfrm>
          <a:off x="6707205" y="-76142"/>
          <a:ext cx="1690038" cy="539987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Включение информации о результатах работы по рассмотрению обращений граждан по фактам коррупции и принятых мерах в ежеквартальные обзоры обращений граждан, размещаемые на официальном сайте Качканарского городского округа</a:t>
          </a:r>
          <a:endParaRPr lang="ru-RU" sz="1600" kern="1200" dirty="0"/>
        </a:p>
      </dsp:txBody>
      <dsp:txXfrm>
        <a:off x="6707205" y="-76142"/>
        <a:ext cx="1690038" cy="53998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CE4A0-55B5-40A6-9231-D6D015090D68}">
      <dsp:nvSpPr>
        <dsp:cNvPr id="0" name=""/>
        <dsp:cNvSpPr/>
      </dsp:nvSpPr>
      <dsp:spPr>
        <a:xfrm>
          <a:off x="0" y="163"/>
          <a:ext cx="8435280" cy="1202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Информирование граждан о деятельности комиссии по координации работы по противодействию коррупции</a:t>
          </a:r>
          <a:endParaRPr lang="ru-RU" sz="1800" kern="1200" dirty="0"/>
        </a:p>
      </dsp:txBody>
      <dsp:txXfrm>
        <a:off x="58722" y="58885"/>
        <a:ext cx="8317836" cy="1085487"/>
      </dsp:txXfrm>
    </dsp:sp>
    <dsp:sp modelId="{A8DBE827-CD08-45E3-BC50-C33CED2BB23E}">
      <dsp:nvSpPr>
        <dsp:cNvPr id="0" name=""/>
        <dsp:cNvSpPr/>
      </dsp:nvSpPr>
      <dsp:spPr>
        <a:xfrm>
          <a:off x="0" y="1214317"/>
          <a:ext cx="8435280" cy="1002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Информирование граждан о деятельности комиссий по соблюдению требований к служебному поведению муниципальных служащих и урегулированию конфликта интересов</a:t>
          </a:r>
          <a:endParaRPr lang="ru-RU" sz="1800" kern="1200" dirty="0"/>
        </a:p>
      </dsp:txBody>
      <dsp:txXfrm>
        <a:off x="48919" y="1263236"/>
        <a:ext cx="8337442" cy="904271"/>
      </dsp:txXfrm>
    </dsp:sp>
    <dsp:sp modelId="{A118B7AE-63C8-459F-8D76-E7C31CF4E2D1}">
      <dsp:nvSpPr>
        <dsp:cNvPr id="0" name=""/>
        <dsp:cNvSpPr/>
      </dsp:nvSpPr>
      <dsp:spPr>
        <a:xfrm>
          <a:off x="0" y="2227648"/>
          <a:ext cx="8435280" cy="1002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Обеспечение размещения на официальных сайтах органов местного самоуправления сведений о доходах, расходах, об имуществе и обязательствах имущественного характера, представленных лицами, замещающими муниципальные должности и муниципальными служащими</a:t>
          </a:r>
          <a:endParaRPr lang="ru-RU" sz="1800" kern="1200" dirty="0"/>
        </a:p>
      </dsp:txBody>
      <dsp:txXfrm>
        <a:off x="48919" y="2276567"/>
        <a:ext cx="8337442" cy="904271"/>
      </dsp:txXfrm>
    </dsp:sp>
    <dsp:sp modelId="{82CCC9AB-CF3B-49BC-8C3D-4D335F37A82B}">
      <dsp:nvSpPr>
        <dsp:cNvPr id="0" name=""/>
        <dsp:cNvSpPr/>
      </dsp:nvSpPr>
      <dsp:spPr>
        <a:xfrm>
          <a:off x="0" y="3240979"/>
          <a:ext cx="8435280" cy="1002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Размещение в разделе, посвященном вопросам противодействия коррупции, официального сайта Качканарского городского округа, в сети Интернет отчета о результатах выполнения Плана мероприятий по противодействию коррупции в Качканарском городском округе на 2021 - 2023 годы</a:t>
          </a:r>
          <a:endParaRPr lang="ru-RU" sz="1800" kern="1200" dirty="0"/>
        </a:p>
      </dsp:txBody>
      <dsp:txXfrm>
        <a:off x="48919" y="3289898"/>
        <a:ext cx="8337442" cy="904271"/>
      </dsp:txXfrm>
    </dsp:sp>
    <dsp:sp modelId="{F5F524B6-D444-464D-9F49-1CC897A7576E}">
      <dsp:nvSpPr>
        <dsp:cNvPr id="0" name=""/>
        <dsp:cNvSpPr/>
      </dsp:nvSpPr>
      <dsp:spPr>
        <a:xfrm>
          <a:off x="0" y="4254310"/>
          <a:ext cx="8435280" cy="1002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Мониторинг публикаций в муниципальных средствах массовой информации рубрик, посвященных вопросам противодействия коррупции, подготовка информационно аналитической справки</a:t>
          </a:r>
          <a:endParaRPr lang="ru-RU" sz="1800" kern="1200" dirty="0"/>
        </a:p>
      </dsp:txBody>
      <dsp:txXfrm>
        <a:off x="48919" y="4303229"/>
        <a:ext cx="8337442" cy="9042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A712-39B8-4BE4-86B2-A5E2035D25A9}">
      <dsp:nvSpPr>
        <dsp:cNvPr id="0" name=""/>
        <dsp:cNvSpPr/>
      </dsp:nvSpPr>
      <dsp:spPr>
        <a:xfrm>
          <a:off x="0" y="55983"/>
          <a:ext cx="8363272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Включение представителей общественных организаций в состав комиссий по соблюдению требований к служебному поведению муниципальных служащих и урегулированию конфликта интересов </a:t>
          </a:r>
          <a:endParaRPr lang="ru-RU" sz="2200" kern="1200" dirty="0"/>
        </a:p>
      </dsp:txBody>
      <dsp:txXfrm>
        <a:off x="59057" y="115040"/>
        <a:ext cx="8245158" cy="1091666"/>
      </dsp:txXfrm>
    </dsp:sp>
    <dsp:sp modelId="{5488C229-191B-4A15-B422-3124962B1F97}">
      <dsp:nvSpPr>
        <dsp:cNvPr id="0" name=""/>
        <dsp:cNvSpPr/>
      </dsp:nvSpPr>
      <dsp:spPr>
        <a:xfrm>
          <a:off x="0" y="1329123"/>
          <a:ext cx="8363272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Привлечение молодежных организаций, общественных объединений к проведению мероприятий с участием молодежи, направленных на противодействие коррупции</a:t>
          </a:r>
          <a:endParaRPr lang="ru-RU" sz="2200" kern="1200" dirty="0"/>
        </a:p>
      </dsp:txBody>
      <dsp:txXfrm>
        <a:off x="59057" y="1388180"/>
        <a:ext cx="8245158" cy="1091666"/>
      </dsp:txXfrm>
    </dsp:sp>
    <dsp:sp modelId="{D18ACE9E-215B-46FC-BB43-7576A6E1643A}">
      <dsp:nvSpPr>
        <dsp:cNvPr id="0" name=""/>
        <dsp:cNvSpPr/>
      </dsp:nvSpPr>
      <dsp:spPr>
        <a:xfrm>
          <a:off x="0" y="2602264"/>
          <a:ext cx="8363272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Включение представителей общественных организаций в состав комиссии по координации работы по противодействию коррупции в Качканарского городского округа </a:t>
          </a:r>
          <a:endParaRPr lang="ru-RU" sz="2200" kern="1200" dirty="0"/>
        </a:p>
      </dsp:txBody>
      <dsp:txXfrm>
        <a:off x="59057" y="2661321"/>
        <a:ext cx="8245158" cy="1091666"/>
      </dsp:txXfrm>
    </dsp:sp>
    <dsp:sp modelId="{A6F4AF98-F19D-48C2-8EE2-0324BB329C5A}">
      <dsp:nvSpPr>
        <dsp:cNvPr id="0" name=""/>
        <dsp:cNvSpPr/>
      </dsp:nvSpPr>
      <dsp:spPr>
        <a:xfrm>
          <a:off x="0" y="3875404"/>
          <a:ext cx="8363272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Обеспечение участия Общественной палаты в обсуждении планов мероприятий по противодействию коррупции</a:t>
          </a:r>
          <a:endParaRPr lang="ru-RU" sz="2200" kern="1200" dirty="0"/>
        </a:p>
      </dsp:txBody>
      <dsp:txXfrm>
        <a:off x="59057" y="3934461"/>
        <a:ext cx="8245158" cy="109166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6D579-CEAB-46E3-BBEF-EEB94D5A6A7D}">
      <dsp:nvSpPr>
        <dsp:cNvPr id="0" name=""/>
        <dsp:cNvSpPr/>
      </dsp:nvSpPr>
      <dsp:spPr>
        <a:xfrm>
          <a:off x="0" y="0"/>
          <a:ext cx="8229600" cy="1258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деятельности комиссии по координации работы по противодействию коррупции в Качканарском городском округе </a:t>
          </a:r>
          <a:endParaRPr lang="ru-RU" sz="2000" kern="1200" dirty="0"/>
        </a:p>
      </dsp:txBody>
      <dsp:txXfrm>
        <a:off x="61443" y="61443"/>
        <a:ext cx="8106714" cy="1135778"/>
      </dsp:txXfrm>
    </dsp:sp>
    <dsp:sp modelId="{2007DC4B-3BCC-4BE6-90F9-F7D67CB9BF98}">
      <dsp:nvSpPr>
        <dsp:cNvPr id="0" name=""/>
        <dsp:cNvSpPr/>
      </dsp:nvSpPr>
      <dsp:spPr>
        <a:xfrm>
          <a:off x="0" y="1230759"/>
          <a:ext cx="8229600" cy="1258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деятельности комиссий по соблюдению требований к служебному поведению муниципальных служащих и урегулированию конфликта интересов</a:t>
          </a:r>
          <a:endParaRPr lang="ru-RU" sz="2000" kern="1200" dirty="0"/>
        </a:p>
      </dsp:txBody>
      <dsp:txXfrm>
        <a:off x="61443" y="1292202"/>
        <a:ext cx="8106714" cy="1135778"/>
      </dsp:txXfrm>
    </dsp:sp>
    <dsp:sp modelId="{9DA7DDA1-9749-40BF-90F0-20F0E0526AEF}">
      <dsp:nvSpPr>
        <dsp:cNvPr id="0" name=""/>
        <dsp:cNvSpPr/>
      </dsp:nvSpPr>
      <dsp:spPr>
        <a:xfrm>
          <a:off x="0" y="2458008"/>
          <a:ext cx="8229600" cy="1258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Мониторинг состояния и эффективности противодействия коррупции (антикоррупционный мониторинг) в Качканарском городском округе</a:t>
          </a:r>
          <a:endParaRPr lang="ru-RU" sz="2000" kern="1200" dirty="0"/>
        </a:p>
      </dsp:txBody>
      <dsp:txXfrm>
        <a:off x="61443" y="2519451"/>
        <a:ext cx="8106714" cy="1135778"/>
      </dsp:txXfrm>
    </dsp:sp>
    <dsp:sp modelId="{02C6BA10-8883-46D2-9E70-7DB1FC7E1FA2}">
      <dsp:nvSpPr>
        <dsp:cNvPr id="0" name=""/>
        <dsp:cNvSpPr/>
      </dsp:nvSpPr>
      <dsp:spPr>
        <a:xfrm>
          <a:off x="0" y="3731072"/>
          <a:ext cx="8229600" cy="1258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Направление в Департамент кадровой политики и контроля Губернатора Свердловской области и Правительства Свердловской области копий актов прокурорского реагирования по результатам осуществления органами прокуратуры прокурорского надзора за исполнением законодательства Российской Федерации о противодействии коррупции и о муниципальной службе</a:t>
          </a:r>
          <a:endParaRPr lang="ru-RU" sz="1600" kern="1200" dirty="0"/>
        </a:p>
      </dsp:txBody>
      <dsp:txXfrm>
        <a:off x="61443" y="3792515"/>
        <a:ext cx="8106714" cy="113577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8137B-B73F-49A8-A28F-FEFFB301F255}">
      <dsp:nvSpPr>
        <dsp:cNvPr id="0" name=""/>
        <dsp:cNvSpPr/>
      </dsp:nvSpPr>
      <dsp:spPr>
        <a:xfrm>
          <a:off x="0" y="21239"/>
          <a:ext cx="8224982" cy="1479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Мониторинг наполняемости разделов, посвященных вопросам противодействия коррупции, на официальном сайте соответствующего органа местного самоуправления в сети Интернет</a:t>
          </a:r>
          <a:endParaRPr lang="ru-RU" sz="2100" kern="1200" dirty="0"/>
        </a:p>
      </dsp:txBody>
      <dsp:txXfrm>
        <a:off x="72227" y="93466"/>
        <a:ext cx="8080528" cy="1335120"/>
      </dsp:txXfrm>
    </dsp:sp>
    <dsp:sp modelId="{6D7A2995-B9E6-47AD-A59D-B449A9D9E2AC}">
      <dsp:nvSpPr>
        <dsp:cNvPr id="0" name=""/>
        <dsp:cNvSpPr/>
      </dsp:nvSpPr>
      <dsp:spPr>
        <a:xfrm>
          <a:off x="0" y="1561294"/>
          <a:ext cx="8224982" cy="1479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Оказание муниципальным организациям консультативной помощи по вопросам, связанным с применением на практике требований законодательства Российской Федерации о противодействии коррупции</a:t>
          </a:r>
          <a:endParaRPr lang="ru-RU" sz="2100" kern="1200" dirty="0"/>
        </a:p>
      </dsp:txBody>
      <dsp:txXfrm>
        <a:off x="72227" y="1633521"/>
        <a:ext cx="8080528" cy="1335120"/>
      </dsp:txXfrm>
    </dsp:sp>
    <dsp:sp modelId="{69526A4F-DE33-4534-82E3-17A1E4256E53}">
      <dsp:nvSpPr>
        <dsp:cNvPr id="0" name=""/>
        <dsp:cNvSpPr/>
      </dsp:nvSpPr>
      <dsp:spPr>
        <a:xfrm>
          <a:off x="0" y="3101348"/>
          <a:ext cx="8224982" cy="1479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Размещение в разделах, посвященных вопросам противодействия коррупции, официальных сайтов органов местного самоуправления  видеороликов социальной рекламы антикоррупционной направленности</a:t>
          </a:r>
          <a:endParaRPr lang="ru-RU" sz="2100" kern="1200" dirty="0"/>
        </a:p>
      </dsp:txBody>
      <dsp:txXfrm>
        <a:off x="72227" y="3173575"/>
        <a:ext cx="8080528" cy="133512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CC908-EAEB-46B0-8732-E6C4CE765EE0}">
      <dsp:nvSpPr>
        <dsp:cNvPr id="0" name=""/>
        <dsp:cNvSpPr/>
      </dsp:nvSpPr>
      <dsp:spPr>
        <a:xfrm>
          <a:off x="0" y="144681"/>
          <a:ext cx="8640960" cy="147867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АНТИКОРРУПЦИОННОЕ ПРОСВЕЩЕНИЕ ГРАЖДАН</a:t>
          </a:r>
          <a:endParaRPr lang="ru-RU" sz="4100" kern="1200" dirty="0"/>
        </a:p>
      </dsp:txBody>
      <dsp:txXfrm>
        <a:off x="0" y="144681"/>
        <a:ext cx="8640960" cy="1478673"/>
      </dsp:txXfrm>
    </dsp:sp>
    <dsp:sp modelId="{E4482260-E764-467D-B6A5-EED2AF8169AC}">
      <dsp:nvSpPr>
        <dsp:cNvPr id="0" name=""/>
        <dsp:cNvSpPr/>
      </dsp:nvSpPr>
      <dsp:spPr>
        <a:xfrm>
          <a:off x="1054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Информирование граждан о нормативном правовом обеспечении работы по противодействию коррупции и ответственности за совершение коррупционных правонарушений </a:t>
          </a:r>
          <a:endParaRPr lang="ru-RU" sz="1600" kern="1200" dirty="0"/>
        </a:p>
      </dsp:txBody>
      <dsp:txXfrm>
        <a:off x="1054" y="1768045"/>
        <a:ext cx="1727770" cy="4609886"/>
      </dsp:txXfrm>
    </dsp:sp>
    <dsp:sp modelId="{868990CE-CF4A-4DCD-B784-BAC9AC8BE6F6}">
      <dsp:nvSpPr>
        <dsp:cNvPr id="0" name=""/>
        <dsp:cNvSpPr/>
      </dsp:nvSpPr>
      <dsp:spPr>
        <a:xfrm>
          <a:off x="1728824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Информирование граждан о принимаемых мерах по совершенствованию управления кадровым составом и повышению качества его формирования, совершенствования системы профессионального развития муниципальных служащих</a:t>
          </a:r>
          <a:endParaRPr lang="ru-RU" sz="1600" kern="1200" dirty="0"/>
        </a:p>
      </dsp:txBody>
      <dsp:txXfrm>
        <a:off x="1728824" y="1768045"/>
        <a:ext cx="1727770" cy="4609886"/>
      </dsp:txXfrm>
    </dsp:sp>
    <dsp:sp modelId="{1BD7E84B-BC37-4181-B052-D733938FA141}">
      <dsp:nvSpPr>
        <dsp:cNvPr id="0" name=""/>
        <dsp:cNvSpPr/>
      </dsp:nvSpPr>
      <dsp:spPr>
        <a:xfrm>
          <a:off x="3456594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проведения бесплатной юридической помощи гражданам</a:t>
          </a:r>
          <a:endParaRPr lang="ru-RU" sz="1600" kern="1200" dirty="0"/>
        </a:p>
      </dsp:txBody>
      <dsp:txXfrm>
        <a:off x="3456594" y="1768045"/>
        <a:ext cx="1727770" cy="4609886"/>
      </dsp:txXfrm>
    </dsp:sp>
    <dsp:sp modelId="{5815A31C-CDBE-4480-9541-92C557A49A6D}">
      <dsp:nvSpPr>
        <dsp:cNvPr id="0" name=""/>
        <dsp:cNvSpPr/>
      </dsp:nvSpPr>
      <dsp:spPr>
        <a:xfrm>
          <a:off x="5184365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ежегодного Всероссийского дня правовой помощи детям (в том числе различных мероприятий, направленных на антикоррупционное просвещение детей)</a:t>
          </a:r>
          <a:endParaRPr lang="ru-RU" sz="1600" kern="1200" dirty="0"/>
        </a:p>
      </dsp:txBody>
      <dsp:txXfrm>
        <a:off x="5184365" y="1768045"/>
        <a:ext cx="1727770" cy="4609886"/>
      </dsp:txXfrm>
    </dsp:sp>
    <dsp:sp modelId="{5DA5813E-C709-46B8-89A5-054679DD0110}">
      <dsp:nvSpPr>
        <dsp:cNvPr id="0" name=""/>
        <dsp:cNvSpPr/>
      </dsp:nvSpPr>
      <dsp:spPr>
        <a:xfrm>
          <a:off x="6912135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в образовательных организациях просветительских и воспитательных мероприятий, направленных на создание в обществе атмосферы нетерпимости к коррупционным проявлениям</a:t>
          </a:r>
          <a:endParaRPr lang="ru-RU" sz="1600" kern="1200" dirty="0"/>
        </a:p>
      </dsp:txBody>
      <dsp:txXfrm>
        <a:off x="6912135" y="1768045"/>
        <a:ext cx="1727770" cy="4609886"/>
      </dsp:txXfrm>
    </dsp:sp>
    <dsp:sp modelId="{FFF881B7-F7E4-42CC-9BAC-EE6625469EC8}">
      <dsp:nvSpPr>
        <dsp:cNvPr id="0" name=""/>
        <dsp:cNvSpPr/>
      </dsp:nvSpPr>
      <dsp:spPr>
        <a:xfrm>
          <a:off x="0" y="6233258"/>
          <a:ext cx="864096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5DFC6-9949-4609-AF00-C2F80139CC7C}">
      <dsp:nvSpPr>
        <dsp:cNvPr id="0" name=""/>
        <dsp:cNvSpPr/>
      </dsp:nvSpPr>
      <dsp:spPr>
        <a:xfrm>
          <a:off x="0" y="11798"/>
          <a:ext cx="4038600" cy="1163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Органы местного самоуправления </a:t>
          </a:r>
          <a:endParaRPr lang="ru-RU" sz="2500" kern="1200" dirty="0"/>
        </a:p>
      </dsp:txBody>
      <dsp:txXfrm>
        <a:off x="0" y="11798"/>
        <a:ext cx="4038600" cy="1163338"/>
      </dsp:txXfrm>
    </dsp:sp>
    <dsp:sp modelId="{6772F50E-280F-4DD2-9CDA-9FF2ABCDCE10}">
      <dsp:nvSpPr>
        <dsp:cNvPr id="0" name=""/>
        <dsp:cNvSpPr/>
      </dsp:nvSpPr>
      <dsp:spPr>
        <a:xfrm>
          <a:off x="0" y="1069689"/>
          <a:ext cx="4038600" cy="3362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Дума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Администрация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smtClean="0"/>
            <a:t>Управление образованием 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Комитет по управлению муниципальным имуществом</a:t>
          </a:r>
          <a:endParaRPr lang="ru-R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Контрольное управление</a:t>
          </a:r>
          <a:endParaRPr lang="ru-RU" sz="2500" kern="1200" dirty="0"/>
        </a:p>
      </dsp:txBody>
      <dsp:txXfrm>
        <a:off x="0" y="1069689"/>
        <a:ext cx="4038600" cy="3362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896D6-17C9-4A2D-9005-0BE0362F0901}">
      <dsp:nvSpPr>
        <dsp:cNvPr id="0" name=""/>
        <dsp:cNvSpPr/>
      </dsp:nvSpPr>
      <dsp:spPr>
        <a:xfrm>
          <a:off x="0" y="58630"/>
          <a:ext cx="4038600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Муниципальные учреждения и предприятия</a:t>
          </a:r>
          <a:endParaRPr lang="ru-RU" sz="2400" kern="1200" dirty="0"/>
        </a:p>
      </dsp:txBody>
      <dsp:txXfrm>
        <a:off x="0" y="58630"/>
        <a:ext cx="4038600" cy="1065600"/>
      </dsp:txXfrm>
    </dsp:sp>
    <dsp:sp modelId="{ABC39753-D773-45C9-BAF1-CEFF61E72FFC}">
      <dsp:nvSpPr>
        <dsp:cNvPr id="0" name=""/>
        <dsp:cNvSpPr/>
      </dsp:nvSpPr>
      <dsp:spPr>
        <a:xfrm>
          <a:off x="0" y="1124230"/>
          <a:ext cx="4038600" cy="3351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Казенные 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Бюджетные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Автономные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Унитарные предприятия</a:t>
          </a:r>
          <a:endParaRPr lang="ru-RU" sz="3700" kern="1200" dirty="0"/>
        </a:p>
      </dsp:txBody>
      <dsp:txXfrm>
        <a:off x="0" y="1124230"/>
        <a:ext cx="4038600" cy="33516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27132-5F7D-4ED2-AE1C-B95B9209220F}">
      <dsp:nvSpPr>
        <dsp:cNvPr id="0" name=""/>
        <dsp:cNvSpPr/>
      </dsp:nvSpPr>
      <dsp:spPr>
        <a:xfrm>
          <a:off x="0" y="21599"/>
          <a:ext cx="8229600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Раздел 1 Плана</a:t>
          </a:r>
          <a:r>
            <a:rPr lang="en-US" sz="2000" kern="1200" dirty="0" smtClean="0"/>
            <a:t/>
          </a:r>
          <a:br>
            <a:rPr lang="en-US" sz="2000" kern="1200" dirty="0" smtClean="0"/>
          </a:br>
          <a:r>
            <a:rPr lang="ru-RU" sz="2000" kern="1200" dirty="0" smtClean="0"/>
            <a:t> СОВЕРШЕНСТВОВАНИЕ НОРМАТИВНОГО ПРАВОВОГО ОБЕСПЕЧЕНИЯ ДЕЯТЕЛЬНОСТИ ПО ПРОТИВОДЕЙСТВИЮ КОРРУПЦИИ </a:t>
          </a:r>
          <a:endParaRPr lang="ru-RU" sz="2000" kern="1200" dirty="0"/>
        </a:p>
      </dsp:txBody>
      <dsp:txXfrm>
        <a:off x="53688" y="75287"/>
        <a:ext cx="8122224" cy="9924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390DB-B854-48A6-8DA6-B5B1EC668D70}">
      <dsp:nvSpPr>
        <dsp:cNvPr id="0" name=""/>
        <dsp:cNvSpPr/>
      </dsp:nvSpPr>
      <dsp:spPr>
        <a:xfrm>
          <a:off x="0" y="28601"/>
          <a:ext cx="807524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Своевременное принятие и внедрение административных регламентов исполнения муниципальных функций и предоставления муниципальных услуг, их</a:t>
          </a:r>
          <a:r>
            <a:rPr lang="en-US" sz="1900" kern="1200" smtClean="0"/>
            <a:t> </a:t>
          </a:r>
          <a:r>
            <a:rPr lang="ru-RU" sz="1900" kern="1200" smtClean="0"/>
            <a:t>своевременная актуализация в соответствии с требованиями действующего законодательства</a:t>
          </a:r>
          <a:endParaRPr lang="ru-RU" sz="1900" kern="1200"/>
        </a:p>
      </dsp:txBody>
      <dsp:txXfrm>
        <a:off x="66196" y="94797"/>
        <a:ext cx="7942848" cy="1223637"/>
      </dsp:txXfrm>
    </dsp:sp>
    <dsp:sp modelId="{CB7EA228-40F7-4664-B9D8-E886BE0957CC}">
      <dsp:nvSpPr>
        <dsp:cNvPr id="0" name=""/>
        <dsp:cNvSpPr/>
      </dsp:nvSpPr>
      <dsp:spPr>
        <a:xfrm>
          <a:off x="0" y="1540768"/>
          <a:ext cx="807524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Принятие мер по устранению изложенных в актах прокурорского реагирования нарушений законодательства о муниципальной службе и противодействии коррупции, а также выявленных коррупциогенных факторов в нормативных правовых актах Качканарского городского округа </a:t>
          </a:r>
          <a:endParaRPr lang="ru-RU" sz="1900" kern="1200" dirty="0"/>
        </a:p>
      </dsp:txBody>
      <dsp:txXfrm>
        <a:off x="66196" y="1606964"/>
        <a:ext cx="7942848" cy="1223637"/>
      </dsp:txXfrm>
    </dsp:sp>
    <dsp:sp modelId="{122D5EA5-52C0-4A4B-8E82-4D0465569EF3}">
      <dsp:nvSpPr>
        <dsp:cNvPr id="0" name=""/>
        <dsp:cNvSpPr/>
      </dsp:nvSpPr>
      <dsp:spPr>
        <a:xfrm>
          <a:off x="0" y="3124950"/>
          <a:ext cx="807524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Осуществление контроля за исполнением муниципальных нормативных правовых актов Качканарского городского округа в сфере противодействия коррупции </a:t>
          </a:r>
          <a:endParaRPr lang="ru-RU" sz="1900" kern="1200"/>
        </a:p>
      </dsp:txBody>
      <dsp:txXfrm>
        <a:off x="66196" y="3191146"/>
        <a:ext cx="7942848" cy="12236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3B0DA-2B7B-4E57-8D5E-D2DCD46AA913}">
      <dsp:nvSpPr>
        <dsp:cNvPr id="0" name=""/>
        <dsp:cNvSpPr/>
      </dsp:nvSpPr>
      <dsp:spPr>
        <a:xfrm>
          <a:off x="0" y="0"/>
          <a:ext cx="8424936" cy="95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Проведение антикоррупционной экспертизы нормативных правовых актов </a:t>
          </a:r>
          <a:endParaRPr lang="ru-RU" sz="2000" kern="1200" dirty="0"/>
        </a:p>
      </dsp:txBody>
      <dsp:txXfrm>
        <a:off x="1780084" y="0"/>
        <a:ext cx="6644851" cy="950976"/>
      </dsp:txXfrm>
    </dsp:sp>
    <dsp:sp modelId="{97AD4776-F4E5-4FFB-91FC-544A666DA7B6}">
      <dsp:nvSpPr>
        <dsp:cNvPr id="0" name=""/>
        <dsp:cNvSpPr/>
      </dsp:nvSpPr>
      <dsp:spPr>
        <a:xfrm>
          <a:off x="95097" y="95097"/>
          <a:ext cx="1684987" cy="7607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1483D-83C5-41AD-BAB9-1DAFE919A0D8}">
      <dsp:nvSpPr>
        <dsp:cNvPr id="0" name=""/>
        <dsp:cNvSpPr/>
      </dsp:nvSpPr>
      <dsp:spPr>
        <a:xfrm>
          <a:off x="0" y="1046074"/>
          <a:ext cx="8424936" cy="1139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Обобщение практики выявления коррупциогенных факторов в ходе антикоррупционной экспертизы</a:t>
          </a:r>
          <a:r>
            <a:rPr lang="en-US" sz="2000" kern="1200" dirty="0" smtClean="0"/>
            <a:t> </a:t>
          </a:r>
          <a:r>
            <a:rPr lang="ru-RU" sz="2000" kern="1200" dirty="0" smtClean="0"/>
            <a:t>и доведение результатов обобщения такой практики до сведения разработчиков проектов </a:t>
          </a:r>
          <a:endParaRPr lang="ru-RU" sz="2000" kern="1200" dirty="0"/>
        </a:p>
      </dsp:txBody>
      <dsp:txXfrm>
        <a:off x="1780084" y="1046074"/>
        <a:ext cx="6644851" cy="1139298"/>
      </dsp:txXfrm>
    </dsp:sp>
    <dsp:sp modelId="{0F5FD94B-BCB0-43F8-881C-780DB3A54D59}">
      <dsp:nvSpPr>
        <dsp:cNvPr id="0" name=""/>
        <dsp:cNvSpPr/>
      </dsp:nvSpPr>
      <dsp:spPr>
        <a:xfrm>
          <a:off x="95097" y="1235333"/>
          <a:ext cx="1684987" cy="7607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C3CC1-4140-4847-990A-477825EE91EF}">
      <dsp:nvSpPr>
        <dsp:cNvPr id="0" name=""/>
        <dsp:cNvSpPr/>
      </dsp:nvSpPr>
      <dsp:spPr>
        <a:xfrm>
          <a:off x="0" y="2280470"/>
          <a:ext cx="8424936" cy="95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Направление проектов нормативных правовых актов в прокуратуру г. Качканара для проведения антикоррупционной экспертизы </a:t>
          </a:r>
          <a:endParaRPr lang="ru-RU" sz="2000" kern="1200" dirty="0"/>
        </a:p>
      </dsp:txBody>
      <dsp:txXfrm>
        <a:off x="1780084" y="2280470"/>
        <a:ext cx="6644851" cy="950976"/>
      </dsp:txXfrm>
    </dsp:sp>
    <dsp:sp modelId="{2B87447D-E245-46DE-B123-0A1223B28B70}">
      <dsp:nvSpPr>
        <dsp:cNvPr id="0" name=""/>
        <dsp:cNvSpPr/>
      </dsp:nvSpPr>
      <dsp:spPr>
        <a:xfrm>
          <a:off x="95097" y="2375568"/>
          <a:ext cx="1684987" cy="7607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6000" b="-12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985B1-4826-4680-A2D0-C3652A42CD27}">
      <dsp:nvSpPr>
        <dsp:cNvPr id="0" name=""/>
        <dsp:cNvSpPr/>
      </dsp:nvSpPr>
      <dsp:spPr>
        <a:xfrm>
          <a:off x="0" y="3326545"/>
          <a:ext cx="8424936" cy="95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Ведение учета поступивших заключений о результатах антикоррупционной экспертизы нормативных</a:t>
          </a:r>
          <a:endParaRPr lang="ru-RU" sz="2000" kern="1200" dirty="0"/>
        </a:p>
      </dsp:txBody>
      <dsp:txXfrm>
        <a:off x="1780084" y="3326545"/>
        <a:ext cx="6644851" cy="950976"/>
      </dsp:txXfrm>
    </dsp:sp>
    <dsp:sp modelId="{37037067-A017-483A-B915-2C060942F5C7}">
      <dsp:nvSpPr>
        <dsp:cNvPr id="0" name=""/>
        <dsp:cNvSpPr/>
      </dsp:nvSpPr>
      <dsp:spPr>
        <a:xfrm>
          <a:off x="95097" y="3421642"/>
          <a:ext cx="1684987" cy="7607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1000" b="-6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16764-61EE-4391-8714-7BCB9B6DFAE5}">
      <dsp:nvSpPr>
        <dsp:cNvPr id="0" name=""/>
        <dsp:cNvSpPr/>
      </dsp:nvSpPr>
      <dsp:spPr>
        <a:xfrm>
          <a:off x="0" y="4372619"/>
          <a:ext cx="8424936" cy="95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Размещение проектов нормативных правовых актов в подразделах «Антикоррупционная экспертиза» на официальном сайте Качканарского городского округа</a:t>
          </a:r>
          <a:endParaRPr lang="ru-RU" sz="2000" kern="1200" dirty="0"/>
        </a:p>
      </dsp:txBody>
      <dsp:txXfrm>
        <a:off x="1780084" y="4372619"/>
        <a:ext cx="6644851" cy="950976"/>
      </dsp:txXfrm>
    </dsp:sp>
    <dsp:sp modelId="{7F3AF31B-F519-4334-B79C-F37A8D98831D}">
      <dsp:nvSpPr>
        <dsp:cNvPr id="0" name=""/>
        <dsp:cNvSpPr/>
      </dsp:nvSpPr>
      <dsp:spPr>
        <a:xfrm>
          <a:off x="95097" y="4467717"/>
          <a:ext cx="1684987" cy="7607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58A42-7B50-4F02-9338-7CD9BB9C8AA3}">
      <dsp:nvSpPr>
        <dsp:cNvPr id="0" name=""/>
        <dsp:cNvSpPr/>
      </dsp:nvSpPr>
      <dsp:spPr>
        <a:xfrm>
          <a:off x="0" y="0"/>
          <a:ext cx="8291264" cy="18578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СОВЕРШЕНСТВОВАНИЕ РАБОТЫ ПО ПРОФИЛАКТИКЕ КОРРУПЦИОННЫХ И ИНЫХ ПРАВОНАРУШЕНИЙ В СИСТЕМЕ КАДРОВОЙ РАБОТЫ </a:t>
          </a:r>
          <a:endParaRPr lang="ru-RU" sz="2900" kern="1200" dirty="0"/>
        </a:p>
      </dsp:txBody>
      <dsp:txXfrm>
        <a:off x="0" y="0"/>
        <a:ext cx="8291264" cy="1857806"/>
      </dsp:txXfrm>
    </dsp:sp>
    <dsp:sp modelId="{3B0D2549-D360-4B18-86E1-5972F490F6AD}">
      <dsp:nvSpPr>
        <dsp:cNvPr id="0" name=""/>
        <dsp:cNvSpPr/>
      </dsp:nvSpPr>
      <dsp:spPr>
        <a:xfrm>
          <a:off x="4048" y="1857806"/>
          <a:ext cx="2761055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 прием и своевременность предоставления сведений о доходах, расходах, об имуществе и обязательствах имущественного характера гражданами, претендующими на замещение должностей муниципальной службы и муниципальными служащими, замещающими должности муниципальной службы, осуществление полномочий по которым влечет за собой обязанность представлять такие сведения</a:t>
          </a:r>
          <a:endParaRPr lang="ru-RU" sz="1600" kern="1200" dirty="0"/>
        </a:p>
      </dsp:txBody>
      <dsp:txXfrm>
        <a:off x="4048" y="1857806"/>
        <a:ext cx="2761055" cy="3901393"/>
      </dsp:txXfrm>
    </dsp:sp>
    <dsp:sp modelId="{24788B35-C95C-4D98-A5FD-E2ADF3DD3437}">
      <dsp:nvSpPr>
        <dsp:cNvPr id="0" name=""/>
        <dsp:cNvSpPr/>
      </dsp:nvSpPr>
      <dsp:spPr>
        <a:xfrm>
          <a:off x="2765104" y="1857806"/>
          <a:ext cx="2761055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Организация и проведение проверок достоверности и полноты сведений о доходах, об имуществе и обязательствах имущественного характера, представляемых гражданами, претендующими на замещение должностей муниципальной службы</a:t>
          </a:r>
          <a:endParaRPr lang="ru-RU" sz="1900" kern="1200" dirty="0"/>
        </a:p>
      </dsp:txBody>
      <dsp:txXfrm>
        <a:off x="2765104" y="1857806"/>
        <a:ext cx="2761055" cy="3901393"/>
      </dsp:txXfrm>
    </dsp:sp>
    <dsp:sp modelId="{EC452294-ABA8-42D2-B19A-0FFED1B13518}">
      <dsp:nvSpPr>
        <dsp:cNvPr id="0" name=""/>
        <dsp:cNvSpPr/>
      </dsp:nvSpPr>
      <dsp:spPr>
        <a:xfrm>
          <a:off x="5526159" y="1857806"/>
          <a:ext cx="2761055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Обеспечение деятельности комиссий по соблюдению требований к служебному поведению муниципальных служащих Качканарского городского округа и урегулированию конфликта интересов</a:t>
          </a:r>
          <a:endParaRPr lang="ru-RU" sz="1900" kern="1200" dirty="0"/>
        </a:p>
      </dsp:txBody>
      <dsp:txXfrm>
        <a:off x="5526159" y="1857806"/>
        <a:ext cx="2761055" cy="3901393"/>
      </dsp:txXfrm>
    </dsp:sp>
    <dsp:sp modelId="{002C09BA-28FE-4640-A7F9-7EB5988352D0}">
      <dsp:nvSpPr>
        <dsp:cNvPr id="0" name=""/>
        <dsp:cNvSpPr/>
      </dsp:nvSpPr>
      <dsp:spPr>
        <a:xfrm>
          <a:off x="0" y="5759199"/>
          <a:ext cx="8291264" cy="4334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C6D4F-D0CF-4882-956F-AF340DA2DB4A}">
      <dsp:nvSpPr>
        <dsp:cNvPr id="0" name=""/>
        <dsp:cNvSpPr/>
      </dsp:nvSpPr>
      <dsp:spPr>
        <a:xfrm>
          <a:off x="0" y="0"/>
          <a:ext cx="8229600" cy="19400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СОВЕРШЕНСТВОВАНИЕ РАБОТЫ ПО ПРОФИЛАКТИКЕ КОРРУПЦИОННЫХ И ИНЫХ ПРАВОНАРУШЕНИЙ В СИСТЕМЕ КАДРОВОЙ РАБОТЫ </a:t>
          </a:r>
          <a:endParaRPr lang="ru-RU" sz="3000" kern="1200" dirty="0"/>
        </a:p>
      </dsp:txBody>
      <dsp:txXfrm>
        <a:off x="0" y="0"/>
        <a:ext cx="8229600" cy="1940019"/>
      </dsp:txXfrm>
    </dsp:sp>
    <dsp:sp modelId="{6AE2E149-8B73-4AF1-92E6-9BB1D90C56F3}">
      <dsp:nvSpPr>
        <dsp:cNvPr id="0" name=""/>
        <dsp:cNvSpPr/>
      </dsp:nvSpPr>
      <dsp:spPr>
        <a:xfrm>
          <a:off x="0" y="1940019"/>
          <a:ext cx="2057399" cy="407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Организация и проведение занятий с муниципальными служащими по вопросам недопущения коррупционных проявлений при исполнении должностных</a:t>
          </a:r>
          <a:r>
            <a:rPr lang="en-US" sz="2000" kern="1200" dirty="0" smtClean="0"/>
            <a:t>  </a:t>
          </a:r>
          <a:r>
            <a:rPr lang="ru-RU" sz="2000" kern="1200" dirty="0" smtClean="0"/>
            <a:t>х (служебных) обязанностей</a:t>
          </a:r>
          <a:endParaRPr lang="en-US" sz="2000" kern="1200" dirty="0" smtClean="0"/>
        </a:p>
      </dsp:txBody>
      <dsp:txXfrm>
        <a:off x="0" y="1940019"/>
        <a:ext cx="2057399" cy="4074039"/>
      </dsp:txXfrm>
    </dsp:sp>
    <dsp:sp modelId="{BD8408A4-3285-4A59-A6BB-86C0A77B67D8}">
      <dsp:nvSpPr>
        <dsp:cNvPr id="0" name=""/>
        <dsp:cNvSpPr/>
      </dsp:nvSpPr>
      <dsp:spPr>
        <a:xfrm>
          <a:off x="2057400" y="1940019"/>
          <a:ext cx="2057399" cy="407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Мониторинг соблюдения муниципальными служащими, обязанностей, ограничений и запретов, связанных с прохождением муниципальной службы</a:t>
          </a:r>
          <a:r>
            <a:rPr lang="en-US" sz="2000" kern="1200" dirty="0" smtClean="0"/>
            <a:t> </a:t>
          </a:r>
          <a:endParaRPr lang="ru-RU" sz="2000" kern="1200" dirty="0"/>
        </a:p>
      </dsp:txBody>
      <dsp:txXfrm>
        <a:off x="2057400" y="1940019"/>
        <a:ext cx="2057399" cy="4074039"/>
      </dsp:txXfrm>
    </dsp:sp>
    <dsp:sp modelId="{6A191604-70B6-422A-BA5B-8769481B179A}">
      <dsp:nvSpPr>
        <dsp:cNvPr id="0" name=""/>
        <dsp:cNvSpPr/>
      </dsp:nvSpPr>
      <dsp:spPr>
        <a:xfrm>
          <a:off x="4114800" y="1940019"/>
          <a:ext cx="2057399" cy="407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Выявление случаев несоблюдения муниципальными служащими, требований о предотвращении и (или) регулировании конфликта интересов, с применением к лицам, нарушившим эти требования, мер юридической ответственности</a:t>
          </a:r>
          <a:endParaRPr lang="ru-RU" sz="1800" kern="1200" dirty="0"/>
        </a:p>
      </dsp:txBody>
      <dsp:txXfrm>
        <a:off x="4114800" y="1940019"/>
        <a:ext cx="2057399" cy="4074039"/>
      </dsp:txXfrm>
    </dsp:sp>
    <dsp:sp modelId="{4F6D4C38-9089-4721-8328-BD0AFF091E6D}">
      <dsp:nvSpPr>
        <dsp:cNvPr id="0" name=""/>
        <dsp:cNvSpPr/>
      </dsp:nvSpPr>
      <dsp:spPr>
        <a:xfrm>
          <a:off x="6172199" y="1940019"/>
          <a:ext cx="2057399" cy="407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Актуализация перечней должностей муниципальной службы, замещение которых налагает обязанность представлять сведения о доходах, расходах, об имуществе и обязательствах имущественного характера</a:t>
          </a:r>
          <a:endParaRPr lang="ru-RU" sz="1800" kern="1200" dirty="0"/>
        </a:p>
      </dsp:txBody>
      <dsp:txXfrm>
        <a:off x="6172199" y="1940019"/>
        <a:ext cx="2057399" cy="4074039"/>
      </dsp:txXfrm>
    </dsp:sp>
    <dsp:sp modelId="{27FCF8A4-D373-4F2B-AECC-700E232EB153}">
      <dsp:nvSpPr>
        <dsp:cNvPr id="0" name=""/>
        <dsp:cNvSpPr/>
      </dsp:nvSpPr>
      <dsp:spPr>
        <a:xfrm>
          <a:off x="0" y="6014058"/>
          <a:ext cx="8229600" cy="45267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FB36D-F035-4CE8-8B40-D1E1C0C247C6}">
      <dsp:nvSpPr>
        <dsp:cNvPr id="0" name=""/>
        <dsp:cNvSpPr/>
      </dsp:nvSpPr>
      <dsp:spPr>
        <a:xfrm>
          <a:off x="0" y="283195"/>
          <a:ext cx="8435280" cy="107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Обеспечение прозрачности процедур предоставления земельных участков, находящихся в муниципальной собственности</a:t>
          </a:r>
          <a:endParaRPr lang="ru-RU" sz="1900" kern="1200" dirty="0"/>
        </a:p>
      </dsp:txBody>
      <dsp:txXfrm>
        <a:off x="52623" y="335818"/>
        <a:ext cx="8330034" cy="972739"/>
      </dsp:txXfrm>
    </dsp:sp>
    <dsp:sp modelId="{321924F9-DC02-49F9-8542-52D104C22D3B}">
      <dsp:nvSpPr>
        <dsp:cNvPr id="0" name=""/>
        <dsp:cNvSpPr/>
      </dsp:nvSpPr>
      <dsp:spPr>
        <a:xfrm>
          <a:off x="0" y="1415901"/>
          <a:ext cx="843528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Совершенствование системы учета муниципального имущества; анализ и организация проверок в сфере управления и распоряжения имуществом, находящимся в муниципальной собственности</a:t>
          </a:r>
          <a:endParaRPr lang="ru-RU" sz="1900" kern="1200" dirty="0"/>
        </a:p>
      </dsp:txBody>
      <dsp:txXfrm>
        <a:off x="51885" y="1467786"/>
        <a:ext cx="8331510" cy="959101"/>
      </dsp:txXfrm>
    </dsp:sp>
    <dsp:sp modelId="{30D80D6B-B597-4E9D-A6FF-FFF6795090B4}">
      <dsp:nvSpPr>
        <dsp:cNvPr id="0" name=""/>
        <dsp:cNvSpPr/>
      </dsp:nvSpPr>
      <dsp:spPr>
        <a:xfrm>
          <a:off x="0" y="2533493"/>
          <a:ext cx="843528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Принятие мер, направленных на повышение информированности граждан и юридических лиц о порядке и условиях проведения торгов на право заключения договоров в отношении муниципального имущества</a:t>
          </a:r>
          <a:endParaRPr lang="ru-RU" sz="1900" kern="1200" dirty="0" smtClean="0"/>
        </a:p>
      </dsp:txBody>
      <dsp:txXfrm>
        <a:off x="51885" y="2585378"/>
        <a:ext cx="8331510" cy="959101"/>
      </dsp:txXfrm>
    </dsp:sp>
    <dsp:sp modelId="{706C62F9-A704-4F2E-91A9-9C0B7AC4CEB3}">
      <dsp:nvSpPr>
        <dsp:cNvPr id="0" name=""/>
        <dsp:cNvSpPr/>
      </dsp:nvSpPr>
      <dsp:spPr>
        <a:xfrm>
          <a:off x="0" y="3651084"/>
          <a:ext cx="843528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Анализ типичных нарушений, выявленных в ходе проверок использования  муниципального имущества, проведение информационно- разъяснительной работы в целях предупреждения аналогичных нарушений в работе</a:t>
          </a:r>
          <a:endParaRPr lang="ru-RU" sz="1900" kern="1200" dirty="0"/>
        </a:p>
      </dsp:txBody>
      <dsp:txXfrm>
        <a:off x="51885" y="3702969"/>
        <a:ext cx="8331510" cy="959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ldImg"/>
          </p:nvPr>
        </p:nvSpPr>
        <p:spPr>
          <a:xfrm>
            <a:off x="195840" y="694800"/>
            <a:ext cx="6465600" cy="342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550" spc="-1" strike="noStrike">
                <a:latin typeface="Arial"/>
              </a:rPr>
              <a:t>Для перемещения страницы щёлкните мышью</a:t>
            </a:r>
            <a:endParaRPr b="0" lang="ru-RU" sz="4550" spc="-1" strike="noStrike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2400" spc="-1" strike="noStrike">
                <a:latin typeface="Arial"/>
              </a:rPr>
              <a:t>Для правки формата примечаний щёлкните мышью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612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dt"/>
          </p:nvPr>
        </p:nvSpPr>
        <p:spPr>
          <a:xfrm>
            <a:off x="3881520" y="0"/>
            <a:ext cx="297612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ftr"/>
          </p:nvPr>
        </p:nvSpPr>
        <p:spPr>
          <a:xfrm>
            <a:off x="0" y="8686800"/>
            <a:ext cx="297612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sldNum"/>
          </p:nvPr>
        </p:nvSpPr>
        <p:spPr>
          <a:xfrm>
            <a:off x="3881520" y="8686800"/>
            <a:ext cx="297612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27B67D07-A31D-46F2-AA30-AF99F3E4D1DB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  <a:ln w="0">
            <a:noFill/>
          </a:ln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EDB3310-8D26-4DC6-AEE9-4CD1DC92A57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6"/>
          <p:cNvSpPr>
            <a:spLocks noGrp="1"/>
          </p:cNvSpPr>
          <p:nvPr>
            <p:ph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7"/>
          <p:cNvSpPr>
            <a:spLocks noGrp="1"/>
          </p:cNvSpPr>
          <p:nvPr>
            <p:ph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76550F0-86CA-49DF-BFA1-C7811FDE9DF1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B6941D2-1686-4D04-8479-F7BAA527EAF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D0997A8-1D9A-4AB3-BA1C-7C011AD38622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7500F27-D560-4CFB-B4C3-B1C3329927C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29f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6840" y="27288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250" spc="-1" strike="noStrike">
                <a:solidFill>
                  <a:srgbClr val="3a8c93"/>
                </a:solidFill>
                <a:latin typeface="Noto Sans"/>
              </a:rPr>
              <a:t>Для правки текста заглавия щёлкните мышью</a:t>
            </a:r>
            <a:endParaRPr b="0" lang="ru-RU" sz="4250" spc="-1" strike="noStrike">
              <a:solidFill>
                <a:srgbClr val="3a8c93"/>
              </a:solidFill>
              <a:latin typeface="Noto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6840" y="1604160"/>
            <a:ext cx="8229240" cy="558396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24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660" spc="-1" strike="noStrike">
                <a:latin typeface="Noto Sans"/>
              </a:rPr>
              <a:t>Для правки структуры щёлкните мышью</a:t>
            </a:r>
            <a:endParaRPr b="0" lang="ru-RU" sz="5660" spc="-1" strike="noStrike">
              <a:latin typeface="Noto Sans"/>
            </a:endParaRPr>
          </a:p>
          <a:p>
            <a:pPr lvl="1" marL="864000" indent="-324000">
              <a:spcBef>
                <a:spcPts val="199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4950" spc="-1" strike="noStrike">
                <a:latin typeface="Noto Sans"/>
              </a:rPr>
              <a:t>Второй уровень структуры</a:t>
            </a:r>
            <a:endParaRPr b="0" lang="ru-RU" sz="4950" spc="-1" strike="noStrike">
              <a:latin typeface="Noto Sans"/>
            </a:endParaRPr>
          </a:p>
          <a:p>
            <a:pPr lvl="2" marL="1296000" indent="-288000">
              <a:spcBef>
                <a:spcPts val="149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250" spc="-1" strike="noStrike">
                <a:latin typeface="Noto Sans"/>
              </a:rPr>
              <a:t>Третий уровень структуры</a:t>
            </a:r>
            <a:endParaRPr b="0" lang="ru-RU" sz="4250" spc="-1" strike="noStrike">
              <a:latin typeface="Noto Sans"/>
            </a:endParaRPr>
          </a:p>
          <a:p>
            <a:pPr lvl="3" marL="1728000" indent="-216000">
              <a:spcBef>
                <a:spcPts val="98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540" spc="-1" strike="noStrike">
                <a:latin typeface="Noto Sans"/>
              </a:rPr>
              <a:t>Четвёртый уровень структуры</a:t>
            </a:r>
            <a:endParaRPr b="0" lang="ru-RU" sz="3540" spc="-1" strike="noStrike">
              <a:latin typeface="Noto Sans"/>
            </a:endParaRPr>
          </a:p>
          <a:p>
            <a:pPr lvl="4" marL="2160000" indent="-216000">
              <a:spcBef>
                <a:spcPts val="4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40" spc="-1" strike="noStrike">
                <a:latin typeface="Noto Sans"/>
              </a:rPr>
              <a:t>Пятый уровень структуры</a:t>
            </a:r>
            <a:endParaRPr b="0" lang="ru-RU" sz="3540" spc="-1" strike="noStrike">
              <a:latin typeface="Noto Sans"/>
            </a:endParaRPr>
          </a:p>
          <a:p>
            <a:pPr lvl="5" marL="2592000" indent="-216000">
              <a:spcBef>
                <a:spcPts val="4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40" spc="-1" strike="noStrike">
                <a:latin typeface="Noto Sans"/>
              </a:rPr>
              <a:t>Шестой уровень структуры</a:t>
            </a:r>
            <a:endParaRPr b="0" lang="ru-RU" sz="3540" spc="-1" strike="noStrike">
              <a:latin typeface="Noto Sans"/>
            </a:endParaRPr>
          </a:p>
          <a:p>
            <a:pPr lvl="6" marL="3024000" indent="-216000">
              <a:spcBef>
                <a:spcPts val="4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40" spc="-1" strike="noStrike">
                <a:latin typeface="Noto Sans"/>
              </a:rPr>
              <a:t>Седьмой уровень структуры</a:t>
            </a:r>
            <a:endParaRPr b="0" lang="ru-RU" sz="3540" spc="-1" strike="noStrike">
              <a:latin typeface="Noto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550" spc="-1" strike="noStrike">
                <a:latin typeface="Arial"/>
              </a:rPr>
              <a:t>Для правки текста заглавия щёлкните мышью</a:t>
            </a:r>
            <a:endParaRPr b="0" lang="ru-RU" sz="455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7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870" spc="-1" strike="noStrike">
                <a:latin typeface="Arial"/>
              </a:rPr>
              <a:t>Для правки структуры щёлкните мышью</a:t>
            </a:r>
            <a:endParaRPr b="0" lang="ru-RU" sz="3870" spc="-1" strike="noStrike">
              <a:latin typeface="Arial"/>
            </a:endParaRPr>
          </a:p>
          <a:p>
            <a:pPr lvl="1" marL="864000" indent="-324000">
              <a:spcBef>
                <a:spcPts val="13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390" spc="-1" strike="noStrike">
                <a:latin typeface="Arial"/>
              </a:rPr>
              <a:t>Второй уровень структуры</a:t>
            </a:r>
            <a:endParaRPr b="0" lang="ru-RU" sz="3390" spc="-1" strike="noStrike">
              <a:latin typeface="Arial"/>
            </a:endParaRPr>
          </a:p>
          <a:p>
            <a:pPr lvl="2" marL="1296000" indent="-288000">
              <a:spcBef>
                <a:spcPts val="102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910" spc="-1" strike="noStrike">
                <a:latin typeface="Arial"/>
              </a:rPr>
              <a:t>Третий уровень структуры</a:t>
            </a:r>
            <a:endParaRPr b="0" lang="ru-RU" sz="2910" spc="-1" strike="noStrike">
              <a:latin typeface="Arial"/>
            </a:endParaRPr>
          </a:p>
          <a:p>
            <a:pPr lvl="3" marL="1728000" indent="-216000">
              <a:spcBef>
                <a:spcPts val="68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20" spc="-1" strike="noStrike">
                <a:latin typeface="Arial"/>
              </a:rPr>
              <a:t>Четвёртый уровень структуры</a:t>
            </a:r>
            <a:endParaRPr b="0" lang="ru-RU" sz="2420" spc="-1" strike="noStrike">
              <a:latin typeface="Arial"/>
            </a:endParaRPr>
          </a:p>
          <a:p>
            <a:pPr lvl="4" marL="2160000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20" spc="-1" strike="noStrike">
                <a:latin typeface="Arial"/>
              </a:rPr>
              <a:t>Пятый уровень структуры</a:t>
            </a:r>
            <a:endParaRPr b="0" lang="ru-RU" sz="2420" spc="-1" strike="noStrike">
              <a:latin typeface="Arial"/>
            </a:endParaRPr>
          </a:p>
          <a:p>
            <a:pPr lvl="5" marL="2592000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20" spc="-1" strike="noStrike">
                <a:latin typeface="Arial"/>
              </a:rPr>
              <a:t>Шестой уровень структуры</a:t>
            </a:r>
            <a:endParaRPr b="0" lang="ru-RU" sz="2420" spc="-1" strike="noStrike">
              <a:latin typeface="Arial"/>
            </a:endParaRPr>
          </a:p>
          <a:p>
            <a:pPr lvl="6" marL="3024000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20" spc="-1" strike="noStrike">
                <a:latin typeface="Arial"/>
              </a:rPr>
              <a:t>Седьмой уровень структуры</a:t>
            </a:r>
            <a:endParaRPr b="0" lang="ru-RU" sz="242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/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fld id="{0CA41742-F90F-455C-ADA2-775AAFB8BE9F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38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diagramData" Target="../diagrams/data12.xml"/><Relationship Id="rId2" Type="http://schemas.openxmlformats.org/officeDocument/2006/relationships/diagramLayout" Target="../diagrams/layout12.xml"/><Relationship Id="rId3" Type="http://schemas.openxmlformats.org/officeDocument/2006/relationships/diagramQuickStyle" Target="../diagrams/quickStyle12.xml"/><Relationship Id="rId4" Type="http://schemas.openxmlformats.org/officeDocument/2006/relationships/diagramColors" Target="../diagrams/colors12.xml"/><Relationship Id="rId5" Type="http://schemas.microsoft.com/office/2007/relationships/diagramDrawing" Target="../diagrams/drawing12.xml"/><Relationship Id="rId6" Type="http://schemas.openxmlformats.org/officeDocument/2006/relationships/slideLayout" Target="../slideLayouts/slideLayout1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diagramData" Target="../diagrams/data13.xml"/><Relationship Id="rId2" Type="http://schemas.openxmlformats.org/officeDocument/2006/relationships/diagramLayout" Target="../diagrams/layout13.xml"/><Relationship Id="rId3" Type="http://schemas.openxmlformats.org/officeDocument/2006/relationships/diagramQuickStyle" Target="../diagrams/quickStyle13.xml"/><Relationship Id="rId4" Type="http://schemas.openxmlformats.org/officeDocument/2006/relationships/diagramColors" Target="../diagrams/colors13.xml"/><Relationship Id="rId5" Type="http://schemas.microsoft.com/office/2007/relationships/diagramDrawing" Target="../diagrams/drawing13.xml"/><Relationship Id="rId6" Type="http://schemas.openxmlformats.org/officeDocument/2006/relationships/slideLayout" Target="../slideLayouts/slideLayout16.xml"/><Relationship Id="rId7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diagramData" Target="../diagrams/data14.xml"/><Relationship Id="rId2" Type="http://schemas.openxmlformats.org/officeDocument/2006/relationships/diagramLayout" Target="../diagrams/layout14.xml"/><Relationship Id="rId3" Type="http://schemas.openxmlformats.org/officeDocument/2006/relationships/diagramQuickStyle" Target="../diagrams/quickStyle14.xml"/><Relationship Id="rId4" Type="http://schemas.openxmlformats.org/officeDocument/2006/relationships/diagramColors" Target="../diagrams/colors14.xml"/><Relationship Id="rId5" Type="http://schemas.microsoft.com/office/2007/relationships/diagramDrawing" Target="../diagrams/drawing14.xml"/><Relationship Id="rId6" Type="http://schemas.openxmlformats.org/officeDocument/2006/relationships/slideLayout" Target="../slideLayouts/slideLayout1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diagramData" Target="../diagrams/data15.xml"/><Relationship Id="rId2" Type="http://schemas.openxmlformats.org/officeDocument/2006/relationships/diagramLayout" Target="../diagrams/layout15.xml"/><Relationship Id="rId3" Type="http://schemas.openxmlformats.org/officeDocument/2006/relationships/diagramQuickStyle" Target="../diagrams/quickStyle15.xml"/><Relationship Id="rId4" Type="http://schemas.openxmlformats.org/officeDocument/2006/relationships/diagramColors" Target="../diagrams/colors15.xml"/><Relationship Id="rId5" Type="http://schemas.microsoft.com/office/2007/relationships/diagramDrawing" Target="../diagrams/drawing15.xml"/><Relationship Id="rId6" Type="http://schemas.openxmlformats.org/officeDocument/2006/relationships/slideLayout" Target="../slideLayouts/slideLayout1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diagramData" Target="../diagrams/data16.xml"/><Relationship Id="rId2" Type="http://schemas.openxmlformats.org/officeDocument/2006/relationships/diagramLayout" Target="../diagrams/layout16.xml"/><Relationship Id="rId3" Type="http://schemas.openxmlformats.org/officeDocument/2006/relationships/diagramQuickStyle" Target="../diagrams/quickStyle16.xml"/><Relationship Id="rId4" Type="http://schemas.openxmlformats.org/officeDocument/2006/relationships/diagramColors" Target="../diagrams/colors16.xml"/><Relationship Id="rId5" Type="http://schemas.microsoft.com/office/2007/relationships/diagramDrawing" Target="../diagrams/drawing16.xml"/><Relationship Id="rId6" Type="http://schemas.openxmlformats.org/officeDocument/2006/relationships/slideLayout" Target="../slideLayouts/slideLayout16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diagramData" Target="../diagrams/data17.xml"/><Relationship Id="rId2" Type="http://schemas.openxmlformats.org/officeDocument/2006/relationships/diagramLayout" Target="../diagrams/layout17.xml"/><Relationship Id="rId3" Type="http://schemas.openxmlformats.org/officeDocument/2006/relationships/diagramQuickStyle" Target="../diagrams/quickStyle17.xml"/><Relationship Id="rId4" Type="http://schemas.openxmlformats.org/officeDocument/2006/relationships/diagramColors" Target="../diagrams/colors17.xml"/><Relationship Id="rId5" Type="http://schemas.microsoft.com/office/2007/relationships/diagramDrawing" Target="../diagrams/drawing17.xml"/><Relationship Id="rId6" Type="http://schemas.openxmlformats.org/officeDocument/2006/relationships/slideLayout" Target="../slideLayouts/slideLayout16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diagramData" Target="../diagrams/data18.xml"/><Relationship Id="rId2" Type="http://schemas.openxmlformats.org/officeDocument/2006/relationships/diagramLayout" Target="../diagrams/layout18.xml"/><Relationship Id="rId3" Type="http://schemas.openxmlformats.org/officeDocument/2006/relationships/diagramQuickStyle" Target="../diagrams/quickStyle18.xml"/><Relationship Id="rId4" Type="http://schemas.openxmlformats.org/officeDocument/2006/relationships/diagramColors" Target="../diagrams/colors18.xml"/><Relationship Id="rId5" Type="http://schemas.microsoft.com/office/2007/relationships/diagramDrawing" Target="../diagrams/drawing18.xml"/><Relationship Id="rId6" Type="http://schemas.openxmlformats.org/officeDocument/2006/relationships/slideLayout" Target="../slideLayouts/slideLayout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diagramData" Target="../diagrams/data3.xml"/><Relationship Id="rId7" Type="http://schemas.openxmlformats.org/officeDocument/2006/relationships/diagramLayout" Target="../diagrams/layout3.xml"/><Relationship Id="rId8" Type="http://schemas.openxmlformats.org/officeDocument/2006/relationships/diagramQuickStyle" Target="../diagrams/quickStyle3.xml"/><Relationship Id="rId9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11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4.xml"/><Relationship Id="rId2" Type="http://schemas.openxmlformats.org/officeDocument/2006/relationships/diagramLayout" Target="../diagrams/layout4.xml"/><Relationship Id="rId3" Type="http://schemas.openxmlformats.org/officeDocument/2006/relationships/diagramQuickStyle" Target="../diagrams/quickStyle4.xml"/><Relationship Id="rId4" Type="http://schemas.openxmlformats.org/officeDocument/2006/relationships/diagramColors" Target="../diagrams/colors4.xml"/><Relationship Id="rId5" Type="http://schemas.microsoft.com/office/2007/relationships/diagramDrawing" Target="../diagrams/drawing4.xml"/><Relationship Id="rId6" Type="http://schemas.openxmlformats.org/officeDocument/2006/relationships/diagramData" Target="../diagrams/data5.xml"/><Relationship Id="rId7" Type="http://schemas.openxmlformats.org/officeDocument/2006/relationships/diagramLayout" Target="../diagrams/layout5.xml"/><Relationship Id="rId8" Type="http://schemas.openxmlformats.org/officeDocument/2006/relationships/diagramQuickStyle" Target="../diagrams/quickStyle5.xml"/><Relationship Id="rId9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11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6.xml"/><Relationship Id="rId2" Type="http://schemas.openxmlformats.org/officeDocument/2006/relationships/diagramLayout" Target="../diagrams/layout6.xml"/><Relationship Id="rId3" Type="http://schemas.openxmlformats.org/officeDocument/2006/relationships/diagramQuickStyle" Target="../diagrams/quickStyle6.xml"/><Relationship Id="rId4" Type="http://schemas.openxmlformats.org/officeDocument/2006/relationships/diagramColors" Target="../diagrams/colors6.xml"/><Relationship Id="rId5" Type="http://schemas.microsoft.com/office/2007/relationships/diagramDrawing" Target="../diagrams/drawing6.xml"/><Relationship Id="rId6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diagramData" Target="../diagrams/data7.xml"/><Relationship Id="rId2" Type="http://schemas.openxmlformats.org/officeDocument/2006/relationships/diagramLayout" Target="../diagrams/layout7.xml"/><Relationship Id="rId3" Type="http://schemas.openxmlformats.org/officeDocument/2006/relationships/diagramQuickStyle" Target="../diagrams/quickStyle7.xml"/><Relationship Id="rId4" Type="http://schemas.openxmlformats.org/officeDocument/2006/relationships/diagramColors" Target="../diagrams/colors7.xml"/><Relationship Id="rId5" Type="http://schemas.microsoft.com/office/2007/relationships/diagramDrawing" Target="../diagrams/drawing7.xml"/><Relationship Id="rId6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diagramData" Target="../diagrams/data8.xml"/><Relationship Id="rId2" Type="http://schemas.openxmlformats.org/officeDocument/2006/relationships/diagramLayout" Target="../diagrams/layout8.xml"/><Relationship Id="rId3" Type="http://schemas.openxmlformats.org/officeDocument/2006/relationships/diagramQuickStyle" Target="../diagrams/quickStyle8.xml"/><Relationship Id="rId4" Type="http://schemas.openxmlformats.org/officeDocument/2006/relationships/diagramColors" Target="../diagrams/colors8.xml"/><Relationship Id="rId5" Type="http://schemas.microsoft.com/office/2007/relationships/diagramDrawing" Target="../diagrams/drawing8.xml"/><Relationship Id="rId6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diagramData" Target="../diagrams/data9.xml"/><Relationship Id="rId2" Type="http://schemas.openxmlformats.org/officeDocument/2006/relationships/diagramLayout" Target="../diagrams/layout9.xml"/><Relationship Id="rId3" Type="http://schemas.openxmlformats.org/officeDocument/2006/relationships/diagramQuickStyle" Target="../diagrams/quickStyle9.xml"/><Relationship Id="rId4" Type="http://schemas.openxmlformats.org/officeDocument/2006/relationships/diagramColors" Target="../diagrams/colors9.xml"/><Relationship Id="rId5" Type="http://schemas.microsoft.com/office/2007/relationships/diagramDrawing" Target="../diagrams/drawing9.xml"/><Relationship Id="rId6" Type="http://schemas.openxmlformats.org/officeDocument/2006/relationships/slideLayout" Target="../slideLayouts/slideLayout2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diagramData" Target="../diagrams/data10.xml"/><Relationship Id="rId2" Type="http://schemas.openxmlformats.org/officeDocument/2006/relationships/diagramLayout" Target="../diagrams/layout10.xml"/><Relationship Id="rId3" Type="http://schemas.openxmlformats.org/officeDocument/2006/relationships/diagramQuickStyle" Target="../diagrams/quickStyle10.xml"/><Relationship Id="rId4" Type="http://schemas.openxmlformats.org/officeDocument/2006/relationships/diagramColors" Target="../diagrams/colors10.xml"/><Relationship Id="rId5" Type="http://schemas.microsoft.com/office/2007/relationships/diagramDrawing" Target="../diagrams/drawing10.xml"/><Relationship Id="rId6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diagramData" Target="../diagrams/data11.xml"/><Relationship Id="rId2" Type="http://schemas.openxmlformats.org/officeDocument/2006/relationships/diagramLayout" Target="../diagrams/layout11.xml"/><Relationship Id="rId3" Type="http://schemas.openxmlformats.org/officeDocument/2006/relationships/diagramQuickStyle" Target="../diagrams/quickStyle11.xml"/><Relationship Id="rId4" Type="http://schemas.openxmlformats.org/officeDocument/2006/relationships/diagramColors" Target="../diagrams/colors11.xml"/><Relationship Id="rId5" Type="http://schemas.microsoft.com/office/2007/relationships/diagramDrawing" Target="../diagrams/drawing11.xml"/><Relationship Id="rId6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534571909"/>
              </p:ext>
            </p:extLst>
          </p:nvPr>
        </p:nvGraphicFramePr>
        <p:xfrm>
          <a:off x="539640" y="2130480"/>
          <a:ext cx="7918200" cy="2594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12"/>
          <p:cNvGraphicFramePr/>
          <p:nvPr>
            <p:extLst>
              <p:ext uri="{D42A27DB-BD31-4B8C-83A1-F6EECF244321}">
                <p14:modId xmlns:p14="http://schemas.microsoft.com/office/powerpoint/2010/main" val="2162504862"/>
              </p:ext>
            </p:extLst>
          </p:nvPr>
        </p:nvGraphicFramePr>
        <p:xfrm>
          <a:off x="459360" y="1845000"/>
          <a:ext cx="8229240" cy="478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9360" y="620640"/>
            <a:ext cx="8229240" cy="156996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ffffff"/>
                </a:solidFill>
                <a:latin typeface="Calibri"/>
              </a:rPr>
              <a:t>ОРГАНИЗАЦИЯ РАБОТЫ ПО ПРЕДУПРЕЖДЕНИЮ КОРРУПЦИИ В МУНИЦИПАЛЬНЫХ ОРГАНИЗАЦИЯХ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13"/>
          <p:cNvGraphicFramePr/>
          <p:nvPr>
            <p:extLst>
              <p:ext uri="{D42A27DB-BD31-4B8C-83A1-F6EECF244321}">
                <p14:modId xmlns:p14="http://schemas.microsoft.com/office/powerpoint/2010/main" val="591518346"/>
              </p:ext>
            </p:extLst>
          </p:nvPr>
        </p:nvGraphicFramePr>
        <p:xfrm>
          <a:off x="457200" y="1417680"/>
          <a:ext cx="8506800" cy="532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79560"/>
            <a:ext cx="8368200" cy="114264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</a:rPr>
              <a:t>ПОВЫШЕНИЕ РЕЗУЛЬТАТИВНОСТИ И ЭФФЕКТИВНОСТИ РАБОТЫ С ОБРАЩЕНИЯМИ ГРАЖДАН И ОРГАНИЗАЦИЙ ПО ФАКТАМ КОРРУПЦИИ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14"/>
          <p:cNvGraphicFramePr/>
          <p:nvPr>
            <p:extLst>
              <p:ext uri="{D42A27DB-BD31-4B8C-83A1-F6EECF244321}">
                <p14:modId xmlns:p14="http://schemas.microsoft.com/office/powerpoint/2010/main" val="520601988"/>
              </p:ext>
            </p:extLst>
          </p:nvPr>
        </p:nvGraphicFramePr>
        <p:xfrm>
          <a:off x="457200" y="1340640"/>
          <a:ext cx="8434800" cy="5256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434800" cy="114264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ОБЕСПЕЧЕНИЕ ОТКРЫТОСТИ ДЕЯТЕЛЬНОСТИ ОРГАНОВ МЕСТНОГО САМОУПРАВЛЕНИЯ, ОБЕСПЕЧЕНИЕ ПРАВА ГРАЖДАН НА ДОСТУП К ИНФОРМАЦИИ О ДЕЯТЕЛЬНОСТИ ОРГАНОВ МЕСТНОГО САМОУПРАВЛЕНИЯ В СФЕРЕ ПРОТИВОДЕЙСТВИЯ КОРРУПЦИИ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15"/>
          <p:cNvGraphicFramePr/>
          <p:nvPr>
            <p:extLst>
              <p:ext uri="{D42A27DB-BD31-4B8C-83A1-F6EECF244321}">
                <p14:modId xmlns:p14="http://schemas.microsoft.com/office/powerpoint/2010/main" val="1406060897"/>
              </p:ext>
            </p:extLst>
          </p:nvPr>
        </p:nvGraphicFramePr>
        <p:xfrm>
          <a:off x="457200" y="1600200"/>
          <a:ext cx="8362800" cy="51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9240" cy="142596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</a:rPr>
              <a:t>ОБЕСПЕЧЕНИЕ УЧАСТИЯ ИНСТИТУТОВ ГРАЖДАНСКОГО ОБЩЕСТВА В ПРОТИВОДЕЙСТВИИ КОРРУПЦИИ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</a:rPr>
              <a:t>ПОВЫШЕНИЕ ЭФФЕКТИВНОСТИ ДЕЯТЕЛЬНОСТИ ОРГАНОВ МЕСТНОГО САМОУПРАВЛЕНИЯ ПО ПРОТИВОДЕЙСТВИЮ КОРРУПЦИИ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" name="Diagram16"/>
          <p:cNvGraphicFramePr/>
          <p:nvPr>
            <p:extLst>
              <p:ext uri="{D42A27DB-BD31-4B8C-83A1-F6EECF244321}">
                <p14:modId xmlns:p14="http://schemas.microsoft.com/office/powerpoint/2010/main" val="2242897469"/>
              </p:ext>
            </p:extLst>
          </p:nvPr>
        </p:nvGraphicFramePr>
        <p:xfrm>
          <a:off x="457200" y="1600200"/>
          <a:ext cx="8229240" cy="51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17"/>
          <p:cNvGraphicFramePr/>
          <p:nvPr>
            <p:extLst>
              <p:ext uri="{D42A27DB-BD31-4B8C-83A1-F6EECF244321}">
                <p14:modId xmlns:p14="http://schemas.microsoft.com/office/powerpoint/2010/main" val="1103741748"/>
              </p:ext>
            </p:extLst>
          </p:nvPr>
        </p:nvGraphicFramePr>
        <p:xfrm>
          <a:off x="457200" y="1523880"/>
          <a:ext cx="8224560" cy="460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</a:rPr>
              <a:t>ПОВЫШЕНИЕ ЭФФЕКТИВНОСТИ ДЕЯТЕЛЬНОСТИ ОРГАНОВ МЕСТНОГО САМОУПРАВЛЕНИЯ ПО ПРОТИВОДЕЙСТВИЮ КОРРУПЦИИ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18"/>
          <p:cNvGraphicFramePr/>
          <p:nvPr>
            <p:extLst>
              <p:ext uri="{D42A27DB-BD31-4B8C-83A1-F6EECF244321}">
                <p14:modId xmlns:p14="http://schemas.microsoft.com/office/powerpoint/2010/main" val="2985508927"/>
              </p:ext>
            </p:extLst>
          </p:nvPr>
        </p:nvGraphicFramePr>
        <p:xfrm>
          <a:off x="323640" y="0"/>
          <a:ext cx="8640720" cy="6857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376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Субъекты реализующие план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355629180"/>
              </p:ext>
            </p:extLst>
          </p:nvPr>
        </p:nvGraphicFramePr>
        <p:xfrm>
          <a:off x="457200" y="1733040"/>
          <a:ext cx="4038120" cy="443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3866381146"/>
              </p:ext>
            </p:extLst>
          </p:nvPr>
        </p:nvGraphicFramePr>
        <p:xfrm>
          <a:off x="4648320" y="1702800"/>
          <a:ext cx="4038120" cy="45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69" name="Группа 4"/>
          <p:cNvGrpSpPr/>
          <p:nvPr/>
        </p:nvGrpSpPr>
        <p:grpSpPr>
          <a:xfrm>
            <a:off x="395640" y="144000"/>
            <a:ext cx="8367120" cy="1126800"/>
            <a:chOff x="395640" y="144000"/>
            <a:chExt cx="8367120" cy="1126800"/>
          </a:xfrm>
        </p:grpSpPr>
        <p:sp>
          <p:nvSpPr>
            <p:cNvPr id="170" name="Скругленный прямоугольник 5"/>
            <p:cNvSpPr/>
            <p:nvPr/>
          </p:nvSpPr>
          <p:spPr>
            <a:xfrm>
              <a:off x="395640" y="144000"/>
              <a:ext cx="8367120" cy="1126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71" name="Скругленный прямоугольник 4"/>
            <p:cNvSpPr/>
            <p:nvPr/>
          </p:nvSpPr>
          <p:spPr>
            <a:xfrm>
              <a:off x="451440" y="199080"/>
              <a:ext cx="8255160" cy="1017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>
                <a:lnSpc>
                  <a:spcPct val="90000"/>
                </a:lnSpc>
                <a:spcAft>
                  <a:spcPts val="1644"/>
                </a:spcAft>
              </a:pPr>
              <a:r>
                <a:rPr b="0" lang="ru-RU" sz="4700" spc="-1" strike="noStrike">
                  <a:solidFill>
                    <a:srgbClr val="ffffff"/>
                  </a:solidFill>
                  <a:latin typeface="Calibri"/>
                </a:rPr>
                <a:t>Субъекты реализующие план</a:t>
              </a:r>
              <a:endParaRPr b="0" lang="ru-RU" sz="4700" spc="-1" strike="noStrike">
                <a:latin typeface="Arial"/>
              </a:endParaRPr>
            </a:p>
          </p:txBody>
        </p:sp>
      </p:grpSp>
      <p:sp>
        <p:nvSpPr>
          <p:cNvPr id="172" name="Стрелка вниз 12"/>
          <p:cNvSpPr/>
          <p:nvPr/>
        </p:nvSpPr>
        <p:spPr>
          <a:xfrm>
            <a:off x="2044440" y="1266480"/>
            <a:ext cx="431640" cy="466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Стрелка вниз 13"/>
          <p:cNvSpPr/>
          <p:nvPr/>
        </p:nvSpPr>
        <p:spPr>
          <a:xfrm>
            <a:off x="6451560" y="1266480"/>
            <a:ext cx="431640" cy="466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582232390"/>
              </p:ext>
            </p:extLst>
          </p:nvPr>
        </p:nvGraphicFramePr>
        <p:xfrm>
          <a:off x="457200" y="274680"/>
          <a:ext cx="8229240" cy="1142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3712616887"/>
              </p:ext>
            </p:extLst>
          </p:nvPr>
        </p:nvGraphicFramePr>
        <p:xfrm>
          <a:off x="457200" y="1600200"/>
          <a:ext cx="8074800" cy="452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39640" y="5486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br/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6" name="Diagram6"/>
          <p:cNvGraphicFramePr/>
          <p:nvPr>
            <p:extLst>
              <p:ext uri="{D42A27DB-BD31-4B8C-83A1-F6EECF244321}">
                <p14:modId xmlns:p14="http://schemas.microsoft.com/office/powerpoint/2010/main" val="3768160567"/>
              </p:ext>
            </p:extLst>
          </p:nvPr>
        </p:nvGraphicFramePr>
        <p:xfrm>
          <a:off x="539640" y="1484640"/>
          <a:ext cx="8424720" cy="532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pSp>
        <p:nvGrpSpPr>
          <p:cNvPr id="175" name="Группа 5"/>
          <p:cNvGrpSpPr/>
          <p:nvPr/>
        </p:nvGrpSpPr>
        <p:grpSpPr>
          <a:xfrm>
            <a:off x="539640" y="188640"/>
            <a:ext cx="8367120" cy="1126800"/>
            <a:chOff x="539640" y="188640"/>
            <a:chExt cx="8367120" cy="1126800"/>
          </a:xfrm>
        </p:grpSpPr>
        <p:sp>
          <p:nvSpPr>
            <p:cNvPr id="176" name="Скругленный прямоугольник 6"/>
            <p:cNvSpPr/>
            <p:nvPr/>
          </p:nvSpPr>
          <p:spPr>
            <a:xfrm>
              <a:off x="539640" y="188640"/>
              <a:ext cx="8367120" cy="1126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77" name="Скругленный прямоугольник 4"/>
            <p:cNvSpPr/>
            <p:nvPr/>
          </p:nvSpPr>
          <p:spPr>
            <a:xfrm>
              <a:off x="595440" y="243720"/>
              <a:ext cx="8255160" cy="1017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0" lang="ru-RU" sz="2400" spc="-1" strike="noStrike">
                  <a:solidFill>
                    <a:srgbClr val="ffffff"/>
                  </a:solidFill>
                  <a:latin typeface="Calibri"/>
                </a:rPr>
                <a:t>ПОВЫШЕНИЕ РЕЗУЛЬТАТИВНОСТИ АНТИКОРРУПЦИОННОЙ ЭКСПЕРТИЗЫ НОРМАТИВНЫХ ПРАВОВЫХ АКТОВ И ПРОЕКТОВ НОРМАТИВНЫХ ПРАВОВЫХ АКТОВ</a:t>
              </a:r>
              <a:endParaRPr b="0" lang="ru-RU" sz="24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7"/>
          <p:cNvGraphicFramePr/>
          <p:nvPr>
            <p:extLst>
              <p:ext uri="{D42A27DB-BD31-4B8C-83A1-F6EECF244321}">
                <p14:modId xmlns:p14="http://schemas.microsoft.com/office/powerpoint/2010/main" val="594479430"/>
              </p:ext>
            </p:extLst>
          </p:nvPr>
        </p:nvGraphicFramePr>
        <p:xfrm>
          <a:off x="457200" y="260640"/>
          <a:ext cx="8290800" cy="619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" name="Diagram8"/>
          <p:cNvGraphicFramePr/>
          <p:nvPr>
            <p:extLst>
              <p:ext uri="{D42A27DB-BD31-4B8C-83A1-F6EECF244321}">
                <p14:modId xmlns:p14="http://schemas.microsoft.com/office/powerpoint/2010/main" val="3302625628"/>
              </p:ext>
            </p:extLst>
          </p:nvPr>
        </p:nvGraphicFramePr>
        <p:xfrm>
          <a:off x="457200" y="274680"/>
          <a:ext cx="8229240" cy="646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/>
            <a:endParaRPr b="0" lang="ru-RU" sz="4250" spc="-1" strike="noStrike">
              <a:solidFill>
                <a:srgbClr val="3a8c93"/>
              </a:solidFill>
              <a:latin typeface="Noto Sans"/>
            </a:endParaRPr>
          </a:p>
        </p:txBody>
      </p:sp>
      <p:graphicFrame>
        <p:nvGraphicFramePr>
          <p:cNvPr id="9" name="Diagram9"/>
          <p:cNvGraphicFramePr/>
          <p:nvPr>
            <p:extLst>
              <p:ext uri="{D42A27DB-BD31-4B8C-83A1-F6EECF244321}">
                <p14:modId xmlns:p14="http://schemas.microsoft.com/office/powerpoint/2010/main" val="2884676816"/>
              </p:ext>
            </p:extLst>
          </p:nvPr>
        </p:nvGraphicFramePr>
        <p:xfrm>
          <a:off x="457200" y="1600200"/>
          <a:ext cx="8434800" cy="499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pSp>
        <p:nvGrpSpPr>
          <p:cNvPr id="180" name="Группа 6"/>
          <p:cNvGrpSpPr/>
          <p:nvPr/>
        </p:nvGrpSpPr>
        <p:grpSpPr>
          <a:xfrm>
            <a:off x="395640" y="144000"/>
            <a:ext cx="8496720" cy="1700280"/>
            <a:chOff x="395640" y="144000"/>
            <a:chExt cx="8496720" cy="1700280"/>
          </a:xfrm>
        </p:grpSpPr>
        <p:sp>
          <p:nvSpPr>
            <p:cNvPr id="181" name="Скругленный прямоугольник 7"/>
            <p:cNvSpPr/>
            <p:nvPr/>
          </p:nvSpPr>
          <p:spPr>
            <a:xfrm>
              <a:off x="395640" y="144000"/>
              <a:ext cx="8496720" cy="17002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82" name="Скругленный прямоугольник 4"/>
            <p:cNvSpPr/>
            <p:nvPr/>
          </p:nvSpPr>
          <p:spPr>
            <a:xfrm>
              <a:off x="452520" y="227160"/>
              <a:ext cx="8382960" cy="1534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b="0" lang="ru-RU" sz="2800" spc="-1" strike="noStrike">
                  <a:solidFill>
                    <a:srgbClr val="ffffff"/>
                  </a:solidFill>
                  <a:latin typeface="Calibri"/>
                </a:rPr>
                <a:t>ПРОТИВОДЕЙСТВИЕ КОРРУПЦИИ В СФЕРЕ УПРАВЛЕНИЯ И РАСПОРЯЖЕНИЯ МУНИЦИПАЛЬНОЙ СОБСТВЕННОСТЬЮ</a:t>
              </a:r>
              <a:endParaRPr b="0" lang="ru-RU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" name="Diagram10"/>
          <p:cNvGraphicFramePr/>
          <p:nvPr>
            <p:extLst>
              <p:ext uri="{D42A27DB-BD31-4B8C-83A1-F6EECF244321}">
                <p14:modId xmlns:p14="http://schemas.microsoft.com/office/powerpoint/2010/main" val="1639730238"/>
              </p:ext>
            </p:extLst>
          </p:nvPr>
        </p:nvGraphicFramePr>
        <p:xfrm>
          <a:off x="426960" y="1744560"/>
          <a:ext cx="8256600" cy="492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pSp>
        <p:nvGrpSpPr>
          <p:cNvPr id="184" name="Группа 4"/>
          <p:cNvGrpSpPr/>
          <p:nvPr/>
        </p:nvGrpSpPr>
        <p:grpSpPr>
          <a:xfrm>
            <a:off x="307080" y="-4320"/>
            <a:ext cx="8528040" cy="1707480"/>
            <a:chOff x="307080" y="-4320"/>
            <a:chExt cx="8528040" cy="1707480"/>
          </a:xfrm>
        </p:grpSpPr>
        <p:sp>
          <p:nvSpPr>
            <p:cNvPr id="185" name="Скругленный прямоугольник 5"/>
            <p:cNvSpPr/>
            <p:nvPr/>
          </p:nvSpPr>
          <p:spPr>
            <a:xfrm>
              <a:off x="307080" y="-4320"/>
              <a:ext cx="8496720" cy="17002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86" name="Скругленный прямоугольник 4"/>
            <p:cNvSpPr/>
            <p:nvPr/>
          </p:nvSpPr>
          <p:spPr>
            <a:xfrm>
              <a:off x="452160" y="168840"/>
              <a:ext cx="8382960" cy="1534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b="0" lang="ru-RU" sz="2800" spc="-1" strike="noStrike">
                  <a:solidFill>
                    <a:srgbClr val="ffffff"/>
                  </a:solidFill>
                  <a:latin typeface="Calibri"/>
                </a:rPr>
                <a:t>ПРОТИВОДЕЙСТВИЕ КОРРУПЦИИ В БЮДЖЕТНОЙ СФЕРЕ</a:t>
              </a:r>
              <a:endParaRPr b="0" lang="ru-RU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" name="Diagram11"/>
          <p:cNvGraphicFramePr/>
          <p:nvPr>
            <p:extLst>
              <p:ext uri="{D42A27DB-BD31-4B8C-83A1-F6EECF244321}">
                <p14:modId xmlns:p14="http://schemas.microsoft.com/office/powerpoint/2010/main" val="606992585"/>
              </p:ext>
            </p:extLst>
          </p:nvPr>
        </p:nvGraphicFramePr>
        <p:xfrm>
          <a:off x="307080" y="1716840"/>
          <a:ext cx="8377920" cy="51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pSp>
        <p:nvGrpSpPr>
          <p:cNvPr id="188" name="Группа 4"/>
          <p:cNvGrpSpPr/>
          <p:nvPr/>
        </p:nvGrpSpPr>
        <p:grpSpPr>
          <a:xfrm>
            <a:off x="307080" y="116640"/>
            <a:ext cx="8528040" cy="1586520"/>
            <a:chOff x="307080" y="116640"/>
            <a:chExt cx="8528040" cy="1586520"/>
          </a:xfrm>
        </p:grpSpPr>
        <p:sp>
          <p:nvSpPr>
            <p:cNvPr id="189" name="Скругленный прямоугольник 5"/>
            <p:cNvSpPr/>
            <p:nvPr/>
          </p:nvSpPr>
          <p:spPr>
            <a:xfrm>
              <a:off x="307080" y="116640"/>
              <a:ext cx="8496720" cy="158004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90" name="Скругленный прямоугольник 4"/>
            <p:cNvSpPr/>
            <p:nvPr/>
          </p:nvSpPr>
          <p:spPr>
            <a:xfrm>
              <a:off x="452160" y="277560"/>
              <a:ext cx="8382960" cy="1425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b="0" lang="ru-RU" sz="2800" spc="-1" strike="noStrike">
                  <a:solidFill>
                    <a:srgbClr val="ffffff"/>
                  </a:solidFill>
                  <a:latin typeface="Calibri"/>
                </a:rPr>
                <a:t>ПРОТИВОДЕЙСТВИЕ КОРРУПЦИИ В СФЕРЕ ЗАКУПОК ТОВАРОВ, РАБОТ, УСЛУГ ДЛЯ ОБЕСПЕЧЕНИЯ МУНИЦИПАЛЬНЫХ НУЖД </a:t>
              </a:r>
              <a:endParaRPr b="0" lang="ru-RU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219</TotalTime>
  <Application>LibreOffice/7.2.0.4$Windows_X86_64 LibreOffice_project/9a9c6381e3f7a62afc1329bd359cc48accb6435b</Application>
  <AppVersion>15.0000</AppVersion>
  <Words>1176</Words>
  <Paragraphs>81</Paragraphs>
  <Company>Bukmop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2022-05-30T14:11:49Z</dcterms:created>
  <dc:creator>Дима</dc:creator>
  <dc:description/>
  <dc:language>ru-RU</dc:language>
  <cp:lastModifiedBy>Марина  Симаненко</cp:lastModifiedBy>
  <dcterms:modified xsi:type="dcterms:W3CDTF">2022-05-31T08:16:34Z</dcterms:modified>
  <cp:revision>49</cp:revision>
  <dc:subject/>
  <dc:title>ОТЧЕТ  об исполнении плана мероприятий по противодействию коррупции  Качканарского городского округа за 2021 год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16</vt:i4>
  </property>
</Properties>
</file>